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
  </p:notesMasterIdLst>
  <p:handoutMasterIdLst>
    <p:handoutMasterId r:id="rId4"/>
  </p:handoutMasterIdLst>
  <p:sldIdLst>
    <p:sldId id="259" r:id="rId2"/>
  </p:sldIdLst>
  <p:sldSz cx="38404800" cy="38404800"/>
  <p:notesSz cx="9296400" cy="7010400"/>
  <p:defaultTextStyle>
    <a:defPPr>
      <a:defRPr lang="en-US"/>
    </a:defPPr>
    <a:lvl1pPr algn="ctr" rtl="0" fontAlgn="base">
      <a:spcBef>
        <a:spcPct val="0"/>
      </a:spcBef>
      <a:spcAft>
        <a:spcPct val="0"/>
      </a:spcAft>
      <a:defRPr sz="13700" kern="1200">
        <a:solidFill>
          <a:schemeClr val="tx2"/>
        </a:solidFill>
        <a:latin typeface="Arial" charset="0"/>
        <a:ea typeface="ＭＳ Ｐゴシック" pitchFamily="-111" charset="-128"/>
        <a:cs typeface="+mn-cs"/>
      </a:defRPr>
    </a:lvl1pPr>
    <a:lvl2pPr marL="589514" algn="ctr" rtl="0" fontAlgn="base">
      <a:spcBef>
        <a:spcPct val="0"/>
      </a:spcBef>
      <a:spcAft>
        <a:spcPct val="0"/>
      </a:spcAft>
      <a:defRPr sz="13700" kern="1200">
        <a:solidFill>
          <a:schemeClr val="tx2"/>
        </a:solidFill>
        <a:latin typeface="Arial" charset="0"/>
        <a:ea typeface="ＭＳ Ｐゴシック" pitchFamily="-111" charset="-128"/>
        <a:cs typeface="+mn-cs"/>
      </a:defRPr>
    </a:lvl2pPr>
    <a:lvl3pPr marL="1179028" algn="ctr" rtl="0" fontAlgn="base">
      <a:spcBef>
        <a:spcPct val="0"/>
      </a:spcBef>
      <a:spcAft>
        <a:spcPct val="0"/>
      </a:spcAft>
      <a:defRPr sz="13700" kern="1200">
        <a:solidFill>
          <a:schemeClr val="tx2"/>
        </a:solidFill>
        <a:latin typeface="Arial" charset="0"/>
        <a:ea typeface="ＭＳ Ｐゴシック" pitchFamily="-111" charset="-128"/>
        <a:cs typeface="+mn-cs"/>
      </a:defRPr>
    </a:lvl3pPr>
    <a:lvl4pPr marL="1768541" algn="ctr" rtl="0" fontAlgn="base">
      <a:spcBef>
        <a:spcPct val="0"/>
      </a:spcBef>
      <a:spcAft>
        <a:spcPct val="0"/>
      </a:spcAft>
      <a:defRPr sz="13700" kern="1200">
        <a:solidFill>
          <a:schemeClr val="tx2"/>
        </a:solidFill>
        <a:latin typeface="Arial" charset="0"/>
        <a:ea typeface="ＭＳ Ｐゴシック" pitchFamily="-111" charset="-128"/>
        <a:cs typeface="+mn-cs"/>
      </a:defRPr>
    </a:lvl4pPr>
    <a:lvl5pPr marL="2358055" algn="ctr" rtl="0" fontAlgn="base">
      <a:spcBef>
        <a:spcPct val="0"/>
      </a:spcBef>
      <a:spcAft>
        <a:spcPct val="0"/>
      </a:spcAft>
      <a:defRPr sz="13700" kern="1200">
        <a:solidFill>
          <a:schemeClr val="tx2"/>
        </a:solidFill>
        <a:latin typeface="Arial" charset="0"/>
        <a:ea typeface="ＭＳ Ｐゴシック" pitchFamily="-111" charset="-128"/>
        <a:cs typeface="+mn-cs"/>
      </a:defRPr>
    </a:lvl5pPr>
    <a:lvl6pPr marL="2947569" algn="l" defTabSz="1179028" rtl="0" eaLnBrk="1" latinLnBrk="0" hangingPunct="1">
      <a:defRPr sz="13700" kern="1200">
        <a:solidFill>
          <a:schemeClr val="tx2"/>
        </a:solidFill>
        <a:latin typeface="Arial" charset="0"/>
        <a:ea typeface="ＭＳ Ｐゴシック" pitchFamily="-111" charset="-128"/>
        <a:cs typeface="+mn-cs"/>
      </a:defRPr>
    </a:lvl6pPr>
    <a:lvl7pPr marL="3537083" algn="l" defTabSz="1179028" rtl="0" eaLnBrk="1" latinLnBrk="0" hangingPunct="1">
      <a:defRPr sz="13700" kern="1200">
        <a:solidFill>
          <a:schemeClr val="tx2"/>
        </a:solidFill>
        <a:latin typeface="Arial" charset="0"/>
        <a:ea typeface="ＭＳ Ｐゴシック" pitchFamily="-111" charset="-128"/>
        <a:cs typeface="+mn-cs"/>
      </a:defRPr>
    </a:lvl7pPr>
    <a:lvl8pPr marL="4126595" algn="l" defTabSz="1179028" rtl="0" eaLnBrk="1" latinLnBrk="0" hangingPunct="1">
      <a:defRPr sz="13700" kern="1200">
        <a:solidFill>
          <a:schemeClr val="tx2"/>
        </a:solidFill>
        <a:latin typeface="Arial" charset="0"/>
        <a:ea typeface="ＭＳ Ｐゴシック" pitchFamily="-111" charset="-128"/>
        <a:cs typeface="+mn-cs"/>
      </a:defRPr>
    </a:lvl8pPr>
    <a:lvl9pPr marL="4716109" algn="l" defTabSz="1179028" rtl="0" eaLnBrk="1" latinLnBrk="0" hangingPunct="1">
      <a:defRPr sz="13700" kern="1200">
        <a:solidFill>
          <a:schemeClr val="tx2"/>
        </a:solidFill>
        <a:latin typeface="Arial" charset="0"/>
        <a:ea typeface="ＭＳ Ｐゴシック" pitchFamily="-11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B15"/>
    <a:srgbClr val="B3E1EE"/>
    <a:srgbClr val="D6D331"/>
    <a:srgbClr val="FF4076"/>
    <a:srgbClr val="FF3942"/>
    <a:srgbClr val="BCE37D"/>
    <a:srgbClr val="9DCF63"/>
    <a:srgbClr val="C789CA"/>
    <a:srgbClr val="FFA33A"/>
    <a:srgbClr val="D493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8601" autoAdjust="0"/>
  </p:normalViewPr>
  <p:slideViewPr>
    <p:cSldViewPr>
      <p:cViewPr>
        <p:scale>
          <a:sx n="33" d="100"/>
          <a:sy n="33" d="100"/>
        </p:scale>
        <p:origin x="-930" y="-72"/>
      </p:cViewPr>
      <p:guideLst>
        <p:guide orient="horz" pos="12096"/>
        <p:guide orient="horz" pos="20952"/>
        <p:guide orient="horz" pos="5832"/>
        <p:guide orient="horz" pos="6264"/>
        <p:guide orient="horz" pos="3240"/>
        <p:guide orient="horz" pos="7128"/>
        <p:guide orient="horz" pos="3672"/>
        <p:guide orient="horz" pos="12312"/>
        <p:guide pos="12096"/>
        <p:guide pos="7862"/>
        <p:guide pos="23386"/>
        <p:guide pos="15926"/>
        <p:guide pos="202"/>
        <p:guide pos="16330"/>
        <p:guide pos="8232"/>
        <p:guide pos="23990"/>
      </p:guideLst>
    </p:cSldViewPr>
  </p:slideViewPr>
  <p:outlineViewPr>
    <p:cViewPr>
      <p:scale>
        <a:sx n="33" d="100"/>
        <a:sy n="33" d="100"/>
      </p:scale>
      <p:origin x="0" y="0"/>
    </p:cViewPr>
  </p:outlineViewPr>
  <p:notesTextViewPr>
    <p:cViewPr>
      <p:scale>
        <a:sx n="33" d="100"/>
        <a:sy n="33" d="100"/>
      </p:scale>
      <p:origin x="0" y="0"/>
    </p:cViewPr>
  </p:notesTextViewPr>
  <p:sorterViewPr>
    <p:cViewPr>
      <p:scale>
        <a:sx n="66" d="100"/>
        <a:sy n="66" d="100"/>
      </p:scale>
      <p:origin x="0" y="0"/>
    </p:cViewPr>
  </p:sorterViewPr>
  <p:gridSpacing cx="228600" cy="2286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2" y="0"/>
            <a:ext cx="4028276" cy="350520"/>
          </a:xfrm>
          <a:prstGeom prst="rect">
            <a:avLst/>
          </a:prstGeom>
          <a:noFill/>
          <a:ln w="9525">
            <a:noFill/>
            <a:miter lim="800000"/>
            <a:headEnd/>
            <a:tailEnd/>
          </a:ln>
          <a:effectLst/>
        </p:spPr>
        <p:txBody>
          <a:bodyPr vert="horz" wrap="square" lIns="91994" tIns="45997" rIns="91994" bIns="45997" numCol="1" anchor="t" anchorCtr="0" compatLnSpc="1">
            <a:prstTxWarp prst="textNoShape">
              <a:avLst/>
            </a:prstTxWarp>
          </a:bodyPr>
          <a:lstStyle>
            <a:lvl1pPr algn="l" defTabSz="920124">
              <a:defRPr sz="1200">
                <a:solidFill>
                  <a:schemeClr val="tx1"/>
                </a:solidFill>
                <a:latin typeface="Arial" pitchFamily="-109" charset="0"/>
                <a:ea typeface="+mn-ea"/>
              </a:defRPr>
            </a:lvl1pPr>
          </a:lstStyle>
          <a:p>
            <a:pPr>
              <a:defRPr/>
            </a:pPr>
            <a:endParaRPr lang="en-US" dirty="0"/>
          </a:p>
        </p:txBody>
      </p:sp>
      <p:sp>
        <p:nvSpPr>
          <p:cNvPr id="30723" name="Rectangle 3"/>
          <p:cNvSpPr>
            <a:spLocks noGrp="1" noChangeArrowheads="1"/>
          </p:cNvSpPr>
          <p:nvPr>
            <p:ph type="dt" sz="quarter" idx="1"/>
          </p:nvPr>
        </p:nvSpPr>
        <p:spPr bwMode="auto">
          <a:xfrm>
            <a:off x="5266491" y="0"/>
            <a:ext cx="4028276" cy="350520"/>
          </a:xfrm>
          <a:prstGeom prst="rect">
            <a:avLst/>
          </a:prstGeom>
          <a:noFill/>
          <a:ln w="9525">
            <a:noFill/>
            <a:miter lim="800000"/>
            <a:headEnd/>
            <a:tailEnd/>
          </a:ln>
          <a:effectLst/>
        </p:spPr>
        <p:txBody>
          <a:bodyPr vert="horz" wrap="square" lIns="91994" tIns="45997" rIns="91994" bIns="45997" numCol="1" anchor="t" anchorCtr="0" compatLnSpc="1">
            <a:prstTxWarp prst="textNoShape">
              <a:avLst/>
            </a:prstTxWarp>
          </a:bodyPr>
          <a:lstStyle>
            <a:lvl1pPr algn="r" defTabSz="920124">
              <a:defRPr sz="1200">
                <a:solidFill>
                  <a:schemeClr val="tx1"/>
                </a:solidFill>
                <a:latin typeface="Arial" pitchFamily="-109" charset="0"/>
                <a:ea typeface="+mn-ea"/>
              </a:defRPr>
            </a:lvl1pPr>
          </a:lstStyle>
          <a:p>
            <a:pPr>
              <a:defRPr/>
            </a:pPr>
            <a:endParaRPr lang="en-US" dirty="0"/>
          </a:p>
        </p:txBody>
      </p:sp>
      <p:sp>
        <p:nvSpPr>
          <p:cNvPr id="30724" name="Rectangle 4"/>
          <p:cNvSpPr>
            <a:spLocks noGrp="1" noChangeArrowheads="1"/>
          </p:cNvSpPr>
          <p:nvPr>
            <p:ph type="ftr" sz="quarter" idx="2"/>
          </p:nvPr>
        </p:nvSpPr>
        <p:spPr bwMode="auto">
          <a:xfrm>
            <a:off x="2" y="6658258"/>
            <a:ext cx="4028276" cy="350520"/>
          </a:xfrm>
          <a:prstGeom prst="rect">
            <a:avLst/>
          </a:prstGeom>
          <a:noFill/>
          <a:ln w="9525">
            <a:noFill/>
            <a:miter lim="800000"/>
            <a:headEnd/>
            <a:tailEnd/>
          </a:ln>
          <a:effectLst/>
        </p:spPr>
        <p:txBody>
          <a:bodyPr vert="horz" wrap="square" lIns="91994" tIns="45997" rIns="91994" bIns="45997" numCol="1" anchor="b" anchorCtr="0" compatLnSpc="1">
            <a:prstTxWarp prst="textNoShape">
              <a:avLst/>
            </a:prstTxWarp>
          </a:bodyPr>
          <a:lstStyle>
            <a:lvl1pPr algn="l" defTabSz="920124">
              <a:defRPr sz="1200">
                <a:solidFill>
                  <a:schemeClr val="tx1"/>
                </a:solidFill>
                <a:latin typeface="Arial" pitchFamily="-109" charset="0"/>
                <a:ea typeface="+mn-ea"/>
              </a:defRPr>
            </a:lvl1pPr>
          </a:lstStyle>
          <a:p>
            <a:pPr>
              <a:defRPr/>
            </a:pPr>
            <a:endParaRPr lang="en-US" dirty="0"/>
          </a:p>
        </p:txBody>
      </p:sp>
      <p:sp>
        <p:nvSpPr>
          <p:cNvPr id="30725" name="Rectangle 5"/>
          <p:cNvSpPr>
            <a:spLocks noGrp="1" noChangeArrowheads="1"/>
          </p:cNvSpPr>
          <p:nvPr>
            <p:ph type="sldNum" sz="quarter" idx="3"/>
          </p:nvPr>
        </p:nvSpPr>
        <p:spPr bwMode="auto">
          <a:xfrm>
            <a:off x="5266491" y="6658258"/>
            <a:ext cx="4028276" cy="350520"/>
          </a:xfrm>
          <a:prstGeom prst="rect">
            <a:avLst/>
          </a:prstGeom>
          <a:noFill/>
          <a:ln w="9525">
            <a:noFill/>
            <a:miter lim="800000"/>
            <a:headEnd/>
            <a:tailEnd/>
          </a:ln>
          <a:effectLst/>
        </p:spPr>
        <p:txBody>
          <a:bodyPr vert="horz" wrap="square" lIns="91994" tIns="45997" rIns="91994" bIns="45997" numCol="1" anchor="b" anchorCtr="0" compatLnSpc="1">
            <a:prstTxWarp prst="textNoShape">
              <a:avLst/>
            </a:prstTxWarp>
          </a:bodyPr>
          <a:lstStyle>
            <a:lvl1pPr algn="r" defTabSz="920124">
              <a:defRPr sz="1200">
                <a:solidFill>
                  <a:schemeClr val="tx1"/>
                </a:solidFill>
              </a:defRPr>
            </a:lvl1pPr>
          </a:lstStyle>
          <a:p>
            <a:fld id="{E707DBC5-F015-4250-9A88-E88BD381BF3A}" type="slidenum">
              <a:rPr lang="en-US"/>
              <a:pPr/>
              <a:t>‹#›</a:t>
            </a:fld>
            <a:endParaRPr lang="en-US" dirty="0"/>
          </a:p>
        </p:txBody>
      </p:sp>
    </p:spTree>
    <p:extLst>
      <p:ext uri="{BB962C8B-B14F-4D97-AF65-F5344CB8AC3E}">
        <p14:creationId xmlns:p14="http://schemas.microsoft.com/office/powerpoint/2010/main" val="1018657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2" y="0"/>
            <a:ext cx="4028276" cy="350520"/>
          </a:xfrm>
          <a:prstGeom prst="rect">
            <a:avLst/>
          </a:prstGeom>
          <a:noFill/>
          <a:ln w="9525">
            <a:noFill/>
            <a:miter lim="800000"/>
            <a:headEnd/>
            <a:tailEnd/>
          </a:ln>
          <a:effectLst/>
        </p:spPr>
        <p:txBody>
          <a:bodyPr vert="horz" wrap="square" lIns="91994" tIns="45997" rIns="91994" bIns="45997" numCol="1" anchor="t" anchorCtr="0" compatLnSpc="1">
            <a:prstTxWarp prst="textNoShape">
              <a:avLst/>
            </a:prstTxWarp>
          </a:bodyPr>
          <a:lstStyle>
            <a:lvl1pPr algn="l" defTabSz="920124">
              <a:defRPr sz="1200">
                <a:solidFill>
                  <a:schemeClr val="tx1"/>
                </a:solidFill>
                <a:latin typeface="Arial" pitchFamily="-109" charset="0"/>
                <a:ea typeface="+mn-ea"/>
              </a:defRPr>
            </a:lvl1pPr>
          </a:lstStyle>
          <a:p>
            <a:pPr>
              <a:defRPr/>
            </a:pPr>
            <a:endParaRPr lang="en-US" dirty="0"/>
          </a:p>
        </p:txBody>
      </p:sp>
      <p:sp>
        <p:nvSpPr>
          <p:cNvPr id="29699" name="Rectangle 3"/>
          <p:cNvSpPr>
            <a:spLocks noGrp="1" noChangeArrowheads="1"/>
          </p:cNvSpPr>
          <p:nvPr>
            <p:ph type="dt" idx="1"/>
          </p:nvPr>
        </p:nvSpPr>
        <p:spPr bwMode="auto">
          <a:xfrm>
            <a:off x="5266491" y="0"/>
            <a:ext cx="4028276" cy="350520"/>
          </a:xfrm>
          <a:prstGeom prst="rect">
            <a:avLst/>
          </a:prstGeom>
          <a:noFill/>
          <a:ln w="9525">
            <a:noFill/>
            <a:miter lim="800000"/>
            <a:headEnd/>
            <a:tailEnd/>
          </a:ln>
          <a:effectLst/>
        </p:spPr>
        <p:txBody>
          <a:bodyPr vert="horz" wrap="square" lIns="91994" tIns="45997" rIns="91994" bIns="45997" numCol="1" anchor="t" anchorCtr="0" compatLnSpc="1">
            <a:prstTxWarp prst="textNoShape">
              <a:avLst/>
            </a:prstTxWarp>
          </a:bodyPr>
          <a:lstStyle>
            <a:lvl1pPr algn="r" defTabSz="920124">
              <a:defRPr sz="1200">
                <a:solidFill>
                  <a:schemeClr val="tx1"/>
                </a:solidFill>
                <a:latin typeface="Arial" pitchFamily="-109" charset="0"/>
                <a:ea typeface="+mn-ea"/>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3336925" y="525463"/>
            <a:ext cx="2628900" cy="2627312"/>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929479" y="3329940"/>
            <a:ext cx="7437446" cy="3154680"/>
          </a:xfrm>
          <a:prstGeom prst="rect">
            <a:avLst/>
          </a:prstGeom>
          <a:noFill/>
          <a:ln w="9525">
            <a:noFill/>
            <a:miter lim="800000"/>
            <a:headEnd/>
            <a:tailEnd/>
          </a:ln>
          <a:effectLst/>
        </p:spPr>
        <p:txBody>
          <a:bodyPr vert="horz" wrap="square" lIns="91994" tIns="45997" rIns="91994" bIns="4599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702" name="Rectangle 6"/>
          <p:cNvSpPr>
            <a:spLocks noGrp="1" noChangeArrowheads="1"/>
          </p:cNvSpPr>
          <p:nvPr>
            <p:ph type="ftr" sz="quarter" idx="4"/>
          </p:nvPr>
        </p:nvSpPr>
        <p:spPr bwMode="auto">
          <a:xfrm>
            <a:off x="2" y="6658258"/>
            <a:ext cx="4028276" cy="350520"/>
          </a:xfrm>
          <a:prstGeom prst="rect">
            <a:avLst/>
          </a:prstGeom>
          <a:noFill/>
          <a:ln w="9525">
            <a:noFill/>
            <a:miter lim="800000"/>
            <a:headEnd/>
            <a:tailEnd/>
          </a:ln>
          <a:effectLst/>
        </p:spPr>
        <p:txBody>
          <a:bodyPr vert="horz" wrap="square" lIns="91994" tIns="45997" rIns="91994" bIns="45997" numCol="1" anchor="b" anchorCtr="0" compatLnSpc="1">
            <a:prstTxWarp prst="textNoShape">
              <a:avLst/>
            </a:prstTxWarp>
          </a:bodyPr>
          <a:lstStyle>
            <a:lvl1pPr algn="l" defTabSz="920124">
              <a:defRPr sz="1200">
                <a:solidFill>
                  <a:schemeClr val="tx1"/>
                </a:solidFill>
                <a:latin typeface="Arial" pitchFamily="-109" charset="0"/>
                <a:ea typeface="+mn-ea"/>
              </a:defRPr>
            </a:lvl1pPr>
          </a:lstStyle>
          <a:p>
            <a:pPr>
              <a:defRPr/>
            </a:pPr>
            <a:endParaRPr lang="en-US" dirty="0"/>
          </a:p>
        </p:txBody>
      </p:sp>
      <p:sp>
        <p:nvSpPr>
          <p:cNvPr id="29703" name="Rectangle 7"/>
          <p:cNvSpPr>
            <a:spLocks noGrp="1" noChangeArrowheads="1"/>
          </p:cNvSpPr>
          <p:nvPr>
            <p:ph type="sldNum" sz="quarter" idx="5"/>
          </p:nvPr>
        </p:nvSpPr>
        <p:spPr bwMode="auto">
          <a:xfrm>
            <a:off x="5266491" y="6658258"/>
            <a:ext cx="4028276" cy="350520"/>
          </a:xfrm>
          <a:prstGeom prst="rect">
            <a:avLst/>
          </a:prstGeom>
          <a:noFill/>
          <a:ln w="9525">
            <a:noFill/>
            <a:miter lim="800000"/>
            <a:headEnd/>
            <a:tailEnd/>
          </a:ln>
          <a:effectLst/>
        </p:spPr>
        <p:txBody>
          <a:bodyPr vert="horz" wrap="square" lIns="91994" tIns="45997" rIns="91994" bIns="45997" numCol="1" anchor="b" anchorCtr="0" compatLnSpc="1">
            <a:prstTxWarp prst="textNoShape">
              <a:avLst/>
            </a:prstTxWarp>
          </a:bodyPr>
          <a:lstStyle>
            <a:lvl1pPr algn="r" defTabSz="920124">
              <a:defRPr sz="1200">
                <a:solidFill>
                  <a:schemeClr val="tx1"/>
                </a:solidFill>
              </a:defRPr>
            </a:lvl1pPr>
          </a:lstStyle>
          <a:p>
            <a:fld id="{A08F5428-BCDF-418E-809F-23D7421C0CEE}" type="slidenum">
              <a:rPr lang="en-US"/>
              <a:pPr/>
              <a:t>‹#›</a:t>
            </a:fld>
            <a:endParaRPr lang="en-US" dirty="0"/>
          </a:p>
        </p:txBody>
      </p:sp>
    </p:spTree>
    <p:extLst>
      <p:ext uri="{BB962C8B-B14F-4D97-AF65-F5344CB8AC3E}">
        <p14:creationId xmlns:p14="http://schemas.microsoft.com/office/powerpoint/2010/main" val="17263092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rial" pitchFamily="-109" charset="0"/>
        <a:ea typeface="ＭＳ Ｐゴシック" pitchFamily="-111" charset="-128"/>
        <a:cs typeface="ＭＳ Ｐゴシック" pitchFamily="-111" charset="-128"/>
      </a:defRPr>
    </a:lvl1pPr>
    <a:lvl2pPr marL="589514" algn="l" rtl="0" eaLnBrk="0" fontAlgn="base" hangingPunct="0">
      <a:spcBef>
        <a:spcPct val="30000"/>
      </a:spcBef>
      <a:spcAft>
        <a:spcPct val="0"/>
      </a:spcAft>
      <a:defRPr sz="1600" kern="1200">
        <a:solidFill>
          <a:schemeClr val="tx1"/>
        </a:solidFill>
        <a:latin typeface="Arial" pitchFamily="-109" charset="0"/>
        <a:ea typeface="ＭＳ Ｐゴシック" pitchFamily="-109" charset="-128"/>
        <a:cs typeface="+mn-cs"/>
      </a:defRPr>
    </a:lvl2pPr>
    <a:lvl3pPr marL="1179028" algn="l" rtl="0" eaLnBrk="0" fontAlgn="base" hangingPunct="0">
      <a:spcBef>
        <a:spcPct val="30000"/>
      </a:spcBef>
      <a:spcAft>
        <a:spcPct val="0"/>
      </a:spcAft>
      <a:defRPr sz="1600" kern="1200">
        <a:solidFill>
          <a:schemeClr val="tx1"/>
        </a:solidFill>
        <a:latin typeface="Arial" pitchFamily="-109" charset="0"/>
        <a:ea typeface="ＭＳ Ｐゴシック" pitchFamily="-109" charset="-128"/>
        <a:cs typeface="+mn-cs"/>
      </a:defRPr>
    </a:lvl3pPr>
    <a:lvl4pPr marL="1768541" algn="l" rtl="0" eaLnBrk="0" fontAlgn="base" hangingPunct="0">
      <a:spcBef>
        <a:spcPct val="30000"/>
      </a:spcBef>
      <a:spcAft>
        <a:spcPct val="0"/>
      </a:spcAft>
      <a:defRPr sz="1600" kern="1200">
        <a:solidFill>
          <a:schemeClr val="tx1"/>
        </a:solidFill>
        <a:latin typeface="Arial" pitchFamily="-109" charset="0"/>
        <a:ea typeface="ＭＳ Ｐゴシック" pitchFamily="-109" charset="-128"/>
        <a:cs typeface="+mn-cs"/>
      </a:defRPr>
    </a:lvl4pPr>
    <a:lvl5pPr marL="2358055" algn="l" rtl="0" eaLnBrk="0" fontAlgn="base" hangingPunct="0">
      <a:spcBef>
        <a:spcPct val="30000"/>
      </a:spcBef>
      <a:spcAft>
        <a:spcPct val="0"/>
      </a:spcAft>
      <a:defRPr sz="1600" kern="1200">
        <a:solidFill>
          <a:schemeClr val="tx1"/>
        </a:solidFill>
        <a:latin typeface="Arial" pitchFamily="-109" charset="0"/>
        <a:ea typeface="ＭＳ Ｐゴシック" pitchFamily="-109" charset="-128"/>
        <a:cs typeface="+mn-cs"/>
      </a:defRPr>
    </a:lvl5pPr>
    <a:lvl6pPr marL="2947569" algn="l" defTabSz="589514" rtl="0" eaLnBrk="1" latinLnBrk="0" hangingPunct="1">
      <a:defRPr sz="1600" kern="1200">
        <a:solidFill>
          <a:schemeClr val="tx1"/>
        </a:solidFill>
        <a:latin typeface="+mn-lt"/>
        <a:ea typeface="+mn-ea"/>
        <a:cs typeface="+mn-cs"/>
      </a:defRPr>
    </a:lvl6pPr>
    <a:lvl7pPr marL="3537083" algn="l" defTabSz="589514" rtl="0" eaLnBrk="1" latinLnBrk="0" hangingPunct="1">
      <a:defRPr sz="1600" kern="1200">
        <a:solidFill>
          <a:schemeClr val="tx1"/>
        </a:solidFill>
        <a:latin typeface="+mn-lt"/>
        <a:ea typeface="+mn-ea"/>
        <a:cs typeface="+mn-cs"/>
      </a:defRPr>
    </a:lvl7pPr>
    <a:lvl8pPr marL="4126595" algn="l" defTabSz="589514" rtl="0" eaLnBrk="1" latinLnBrk="0" hangingPunct="1">
      <a:defRPr sz="1600" kern="1200">
        <a:solidFill>
          <a:schemeClr val="tx1"/>
        </a:solidFill>
        <a:latin typeface="+mn-lt"/>
        <a:ea typeface="+mn-ea"/>
        <a:cs typeface="+mn-cs"/>
      </a:defRPr>
    </a:lvl8pPr>
    <a:lvl9pPr marL="4716109" algn="l" defTabSz="589514"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79992" y="11931654"/>
            <a:ext cx="32644821" cy="8229600"/>
          </a:xfrm>
          <a:prstGeom prst="rect">
            <a:avLst/>
          </a:prstGeom>
        </p:spPr>
        <p:txBody>
          <a:bodyPr vert="horz" lIns="117903" tIns="58951" rIns="117903" bIns="58951"/>
          <a:lstStyle/>
          <a:p>
            <a:r>
              <a:rPr lang="en-US" smtClean="0"/>
              <a:t>Click to edit Master title style</a:t>
            </a:r>
            <a:endParaRPr lang="en-US"/>
          </a:p>
        </p:txBody>
      </p:sp>
      <p:sp>
        <p:nvSpPr>
          <p:cNvPr id="3" name="Subtitle 2"/>
          <p:cNvSpPr>
            <a:spLocks noGrp="1"/>
          </p:cNvSpPr>
          <p:nvPr>
            <p:ph type="subTitle" idx="1"/>
          </p:nvPr>
        </p:nvSpPr>
        <p:spPr>
          <a:xfrm>
            <a:off x="5759982" y="21761454"/>
            <a:ext cx="26884841" cy="9817100"/>
          </a:xfrm>
          <a:prstGeom prst="rect">
            <a:avLst/>
          </a:prstGeom>
        </p:spPr>
        <p:txBody>
          <a:bodyPr vert="horz" lIns="117903" tIns="58951" rIns="117903" bIns="58951"/>
          <a:lstStyle>
            <a:lvl1pPr marL="0" indent="0" algn="ctr">
              <a:buNone/>
              <a:defRPr/>
            </a:lvl1pPr>
            <a:lvl2pPr marL="589514" indent="0" algn="ctr">
              <a:buNone/>
              <a:defRPr/>
            </a:lvl2pPr>
            <a:lvl3pPr marL="1179028" indent="0" algn="ctr">
              <a:buNone/>
              <a:defRPr/>
            </a:lvl3pPr>
            <a:lvl4pPr marL="1768541" indent="0" algn="ctr">
              <a:buNone/>
              <a:defRPr/>
            </a:lvl4pPr>
            <a:lvl5pPr marL="2358055" indent="0" algn="ctr">
              <a:buNone/>
              <a:defRPr/>
            </a:lvl5pPr>
            <a:lvl6pPr marL="2947569" indent="0" algn="ctr">
              <a:buNone/>
              <a:defRPr/>
            </a:lvl6pPr>
            <a:lvl7pPr marL="3537083" indent="0" algn="ctr">
              <a:buNone/>
              <a:defRPr/>
            </a:lvl7pPr>
            <a:lvl8pPr marL="4126595" indent="0" algn="ctr">
              <a:buNone/>
              <a:defRPr/>
            </a:lvl8pPr>
            <a:lvl9pPr marL="4716109"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920613" y="1536699"/>
            <a:ext cx="34563579" cy="6400800"/>
          </a:xfrm>
          <a:prstGeom prst="rect">
            <a:avLst/>
          </a:prstGeom>
        </p:spPr>
        <p:txBody>
          <a:bodyPr vert="horz" lIns="117903" tIns="58951" rIns="117903" bIns="58951"/>
          <a:lstStyle/>
          <a:p>
            <a:r>
              <a:rPr lang="en-US" smtClean="0"/>
              <a:t>Click to edit Master title style</a:t>
            </a:r>
            <a:endParaRPr lang="en-US"/>
          </a:p>
        </p:txBody>
      </p:sp>
      <p:sp>
        <p:nvSpPr>
          <p:cNvPr id="3" name="Vertical Text Placeholder 2"/>
          <p:cNvSpPr>
            <a:spLocks noGrp="1"/>
          </p:cNvSpPr>
          <p:nvPr>
            <p:ph type="body" orient="vert" idx="1"/>
          </p:nvPr>
        </p:nvSpPr>
        <p:spPr>
          <a:xfrm>
            <a:off x="1920613" y="8959854"/>
            <a:ext cx="34563579" cy="25346026"/>
          </a:xfrm>
          <a:prstGeom prst="rect">
            <a:avLst/>
          </a:prstGeom>
        </p:spPr>
        <p:txBody>
          <a:bodyPr vert="eaVert" lIns="117903" tIns="58951" rIns="117903" bIns="5895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844223" y="1536701"/>
            <a:ext cx="8639970" cy="32769176"/>
          </a:xfrm>
          <a:prstGeom prst="rect">
            <a:avLst/>
          </a:prstGeom>
        </p:spPr>
        <p:txBody>
          <a:bodyPr vert="eaVert" lIns="117903" tIns="58951" rIns="117903" bIns="58951"/>
          <a:lstStyle/>
          <a:p>
            <a:r>
              <a:rPr lang="en-US" smtClean="0"/>
              <a:t>Click to edit Master title style</a:t>
            </a:r>
            <a:endParaRPr lang="en-US"/>
          </a:p>
        </p:txBody>
      </p:sp>
      <p:sp>
        <p:nvSpPr>
          <p:cNvPr id="3" name="Vertical Text Placeholder 2"/>
          <p:cNvSpPr>
            <a:spLocks noGrp="1"/>
          </p:cNvSpPr>
          <p:nvPr>
            <p:ph type="body" orient="vert" idx="1"/>
          </p:nvPr>
        </p:nvSpPr>
        <p:spPr>
          <a:xfrm>
            <a:off x="1920614" y="1536701"/>
            <a:ext cx="25745810" cy="32769176"/>
          </a:xfrm>
          <a:prstGeom prst="rect">
            <a:avLst/>
          </a:prstGeom>
        </p:spPr>
        <p:txBody>
          <a:bodyPr vert="eaVert" lIns="117903" tIns="58951" rIns="117903" bIns="5895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920613" y="1536699"/>
            <a:ext cx="34563579" cy="6400800"/>
          </a:xfrm>
          <a:prstGeom prst="rect">
            <a:avLst/>
          </a:prstGeom>
        </p:spPr>
        <p:txBody>
          <a:bodyPr vert="horz" lIns="117903" tIns="58951" rIns="117903" bIns="58951"/>
          <a:lstStyle/>
          <a:p>
            <a:r>
              <a:rPr lang="en-US" smtClean="0"/>
              <a:t>Click to edit Master title style</a:t>
            </a:r>
            <a:endParaRPr lang="en-US"/>
          </a:p>
        </p:txBody>
      </p:sp>
      <p:sp>
        <p:nvSpPr>
          <p:cNvPr id="3" name="Content Placeholder 2"/>
          <p:cNvSpPr>
            <a:spLocks noGrp="1"/>
          </p:cNvSpPr>
          <p:nvPr>
            <p:ph sz="quarter" idx="1"/>
          </p:nvPr>
        </p:nvSpPr>
        <p:spPr>
          <a:xfrm>
            <a:off x="1920611" y="8959851"/>
            <a:ext cx="17192889" cy="12519027"/>
          </a:xfrm>
          <a:prstGeom prst="rect">
            <a:avLst/>
          </a:prstGeom>
        </p:spPr>
        <p:txBody>
          <a:bodyPr vert="horz" lIns="117903" tIns="58951" rIns="117903" bIns="5895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9291303" y="8959851"/>
            <a:ext cx="17192890" cy="12519027"/>
          </a:xfrm>
          <a:prstGeom prst="rect">
            <a:avLst/>
          </a:prstGeom>
        </p:spPr>
        <p:txBody>
          <a:bodyPr vert="horz" lIns="117903" tIns="58951" rIns="117903" bIns="5895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920611" y="21783677"/>
            <a:ext cx="17192889" cy="12522199"/>
          </a:xfrm>
          <a:prstGeom prst="rect">
            <a:avLst/>
          </a:prstGeom>
        </p:spPr>
        <p:txBody>
          <a:bodyPr vert="horz" lIns="117903" tIns="58951" rIns="117903" bIns="5895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19291303" y="21783677"/>
            <a:ext cx="17192890" cy="12522199"/>
          </a:xfrm>
          <a:prstGeom prst="rect">
            <a:avLst/>
          </a:prstGeom>
        </p:spPr>
        <p:txBody>
          <a:bodyPr vert="horz" lIns="117903" tIns="58951" rIns="117903" bIns="5895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20613" y="1536699"/>
            <a:ext cx="34563579" cy="6400800"/>
          </a:xfrm>
          <a:prstGeom prst="rect">
            <a:avLst/>
          </a:prstGeom>
        </p:spPr>
        <p:txBody>
          <a:bodyPr vert="horz" lIns="117903" tIns="58951" rIns="117903" bIns="58951"/>
          <a:lstStyle/>
          <a:p>
            <a:r>
              <a:rPr lang="en-US" smtClean="0"/>
              <a:t>Click to edit Master title style</a:t>
            </a:r>
            <a:endParaRPr lang="en-US"/>
          </a:p>
        </p:txBody>
      </p:sp>
      <p:sp>
        <p:nvSpPr>
          <p:cNvPr id="3" name="Content Placeholder 2"/>
          <p:cNvSpPr>
            <a:spLocks noGrp="1"/>
          </p:cNvSpPr>
          <p:nvPr>
            <p:ph idx="1"/>
          </p:nvPr>
        </p:nvSpPr>
        <p:spPr>
          <a:xfrm>
            <a:off x="1920613" y="8959854"/>
            <a:ext cx="34563579" cy="25346026"/>
          </a:xfrm>
          <a:prstGeom prst="rect">
            <a:avLst/>
          </a:prstGeom>
        </p:spPr>
        <p:txBody>
          <a:bodyPr vert="horz" lIns="117903" tIns="58951" rIns="117903" bIns="5895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33716" y="24679279"/>
            <a:ext cx="32644821" cy="7626350"/>
          </a:xfrm>
          <a:prstGeom prst="rect">
            <a:avLst/>
          </a:prstGeom>
        </p:spPr>
        <p:txBody>
          <a:bodyPr vert="horz" lIns="117903" tIns="58951" rIns="117903" bIns="58951" anchor="t"/>
          <a:lstStyle>
            <a:lvl1pPr algn="l">
              <a:defRPr sz="5200" b="1" cap="all"/>
            </a:lvl1pPr>
          </a:lstStyle>
          <a:p>
            <a:r>
              <a:rPr lang="en-US" smtClean="0"/>
              <a:t>Click to edit Master title style</a:t>
            </a:r>
            <a:endParaRPr lang="en-US"/>
          </a:p>
        </p:txBody>
      </p:sp>
      <p:sp>
        <p:nvSpPr>
          <p:cNvPr id="3" name="Text Placeholder 2"/>
          <p:cNvSpPr>
            <a:spLocks noGrp="1"/>
          </p:cNvSpPr>
          <p:nvPr>
            <p:ph type="body" idx="1"/>
          </p:nvPr>
        </p:nvSpPr>
        <p:spPr>
          <a:xfrm>
            <a:off x="3033716" y="16278227"/>
            <a:ext cx="32644821" cy="8401050"/>
          </a:xfrm>
          <a:prstGeom prst="rect">
            <a:avLst/>
          </a:prstGeom>
        </p:spPr>
        <p:txBody>
          <a:bodyPr vert="horz" lIns="117903" tIns="58951" rIns="117903" bIns="58951" anchor="b"/>
          <a:lstStyle>
            <a:lvl1pPr marL="0" indent="0">
              <a:buNone/>
              <a:defRPr sz="2500"/>
            </a:lvl1pPr>
            <a:lvl2pPr marL="589514" indent="0">
              <a:buNone/>
              <a:defRPr sz="2400"/>
            </a:lvl2pPr>
            <a:lvl3pPr marL="1179028" indent="0">
              <a:buNone/>
              <a:defRPr sz="2100"/>
            </a:lvl3pPr>
            <a:lvl4pPr marL="1768541" indent="0">
              <a:buNone/>
              <a:defRPr sz="1800"/>
            </a:lvl4pPr>
            <a:lvl5pPr marL="2358055" indent="0">
              <a:buNone/>
              <a:defRPr sz="1800"/>
            </a:lvl5pPr>
            <a:lvl6pPr marL="2947569" indent="0">
              <a:buNone/>
              <a:defRPr sz="1800"/>
            </a:lvl6pPr>
            <a:lvl7pPr marL="3537083" indent="0">
              <a:buNone/>
              <a:defRPr sz="1800"/>
            </a:lvl7pPr>
            <a:lvl8pPr marL="4126595" indent="0">
              <a:buNone/>
              <a:defRPr sz="1800"/>
            </a:lvl8pPr>
            <a:lvl9pPr marL="4716109" indent="0">
              <a:buNone/>
              <a:defRPr sz="18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20613" y="1536699"/>
            <a:ext cx="34563579" cy="6400800"/>
          </a:xfrm>
          <a:prstGeom prst="rect">
            <a:avLst/>
          </a:prstGeom>
        </p:spPr>
        <p:txBody>
          <a:bodyPr vert="horz" lIns="117903" tIns="58951" rIns="117903" bIns="58951"/>
          <a:lstStyle/>
          <a:p>
            <a:r>
              <a:rPr lang="en-US" smtClean="0"/>
              <a:t>Click to edit Master title style</a:t>
            </a:r>
            <a:endParaRPr lang="en-US"/>
          </a:p>
        </p:txBody>
      </p:sp>
      <p:sp>
        <p:nvSpPr>
          <p:cNvPr id="3" name="Content Placeholder 2"/>
          <p:cNvSpPr>
            <a:spLocks noGrp="1"/>
          </p:cNvSpPr>
          <p:nvPr>
            <p:ph sz="half" idx="1"/>
          </p:nvPr>
        </p:nvSpPr>
        <p:spPr>
          <a:xfrm>
            <a:off x="1920611" y="8959854"/>
            <a:ext cx="17192889" cy="25346026"/>
          </a:xfrm>
          <a:prstGeom prst="rect">
            <a:avLst/>
          </a:prstGeom>
        </p:spPr>
        <p:txBody>
          <a:bodyPr vert="horz" lIns="117903" tIns="58951" rIns="117903" bIns="58951"/>
          <a:lstStyle>
            <a:lvl1pPr>
              <a:defRPr sz="3600"/>
            </a:lvl1pPr>
            <a:lvl2pPr>
              <a:defRPr sz="3100"/>
            </a:lvl2pPr>
            <a:lvl3pPr>
              <a:defRPr sz="25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9291303" y="8959854"/>
            <a:ext cx="17192890" cy="25346026"/>
          </a:xfrm>
          <a:prstGeom prst="rect">
            <a:avLst/>
          </a:prstGeom>
        </p:spPr>
        <p:txBody>
          <a:bodyPr vert="horz" lIns="117903" tIns="58951" rIns="117903" bIns="58951"/>
          <a:lstStyle>
            <a:lvl1pPr>
              <a:defRPr sz="3600"/>
            </a:lvl1pPr>
            <a:lvl2pPr>
              <a:defRPr sz="3100"/>
            </a:lvl2pPr>
            <a:lvl3pPr>
              <a:defRPr sz="25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20613" y="1536699"/>
            <a:ext cx="34563579" cy="6400800"/>
          </a:xfrm>
          <a:prstGeom prst="rect">
            <a:avLst/>
          </a:prstGeom>
        </p:spPr>
        <p:txBody>
          <a:bodyPr vert="horz" lIns="117903" tIns="58951" rIns="117903" bIns="58951"/>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920612" y="8597902"/>
            <a:ext cx="16968788" cy="3581400"/>
          </a:xfrm>
          <a:prstGeom prst="rect">
            <a:avLst/>
          </a:prstGeom>
        </p:spPr>
        <p:txBody>
          <a:bodyPr vert="horz" lIns="117903" tIns="58951" rIns="117903" bIns="58951" anchor="b"/>
          <a:lstStyle>
            <a:lvl1pPr marL="0" indent="0">
              <a:buNone/>
              <a:defRPr sz="3100" b="1"/>
            </a:lvl1pPr>
            <a:lvl2pPr marL="589514" indent="0">
              <a:buNone/>
              <a:defRPr sz="2500" b="1"/>
            </a:lvl2pPr>
            <a:lvl3pPr marL="1179028" indent="0">
              <a:buNone/>
              <a:defRPr sz="2400" b="1"/>
            </a:lvl3pPr>
            <a:lvl4pPr marL="1768541" indent="0">
              <a:buNone/>
              <a:defRPr sz="2100" b="1"/>
            </a:lvl4pPr>
            <a:lvl5pPr marL="2358055" indent="0">
              <a:buNone/>
              <a:defRPr sz="2100" b="1"/>
            </a:lvl5pPr>
            <a:lvl6pPr marL="2947569" indent="0">
              <a:buNone/>
              <a:defRPr sz="2100" b="1"/>
            </a:lvl6pPr>
            <a:lvl7pPr marL="3537083" indent="0">
              <a:buNone/>
              <a:defRPr sz="2100" b="1"/>
            </a:lvl7pPr>
            <a:lvl8pPr marL="4126595" indent="0">
              <a:buNone/>
              <a:defRPr sz="2100" b="1"/>
            </a:lvl8pPr>
            <a:lvl9pPr marL="4716109"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920612" y="12179302"/>
            <a:ext cx="16968788" cy="22126577"/>
          </a:xfrm>
          <a:prstGeom prst="rect">
            <a:avLst/>
          </a:prstGeom>
        </p:spPr>
        <p:txBody>
          <a:bodyPr vert="horz" lIns="117903" tIns="58951" rIns="117903" bIns="58951"/>
          <a:lstStyle>
            <a:lvl1pPr>
              <a:defRPr sz="3100"/>
            </a:lvl1pPr>
            <a:lvl2pPr>
              <a:defRPr sz="25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9509848" y="8597902"/>
            <a:ext cx="16974345" cy="3581400"/>
          </a:xfrm>
          <a:prstGeom prst="rect">
            <a:avLst/>
          </a:prstGeom>
        </p:spPr>
        <p:txBody>
          <a:bodyPr vert="horz" lIns="117903" tIns="58951" rIns="117903" bIns="58951" anchor="b"/>
          <a:lstStyle>
            <a:lvl1pPr marL="0" indent="0">
              <a:buNone/>
              <a:defRPr sz="3100" b="1"/>
            </a:lvl1pPr>
            <a:lvl2pPr marL="589514" indent="0">
              <a:buNone/>
              <a:defRPr sz="2500" b="1"/>
            </a:lvl2pPr>
            <a:lvl3pPr marL="1179028" indent="0">
              <a:buNone/>
              <a:defRPr sz="2400" b="1"/>
            </a:lvl3pPr>
            <a:lvl4pPr marL="1768541" indent="0">
              <a:buNone/>
              <a:defRPr sz="2100" b="1"/>
            </a:lvl4pPr>
            <a:lvl5pPr marL="2358055" indent="0">
              <a:buNone/>
              <a:defRPr sz="2100" b="1"/>
            </a:lvl5pPr>
            <a:lvl6pPr marL="2947569" indent="0">
              <a:buNone/>
              <a:defRPr sz="2100" b="1"/>
            </a:lvl6pPr>
            <a:lvl7pPr marL="3537083" indent="0">
              <a:buNone/>
              <a:defRPr sz="2100" b="1"/>
            </a:lvl7pPr>
            <a:lvl8pPr marL="4126595" indent="0">
              <a:buNone/>
              <a:defRPr sz="2100" b="1"/>
            </a:lvl8pPr>
            <a:lvl9pPr marL="4716109"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9509848" y="12179302"/>
            <a:ext cx="16974345" cy="22126577"/>
          </a:xfrm>
          <a:prstGeom prst="rect">
            <a:avLst/>
          </a:prstGeom>
        </p:spPr>
        <p:txBody>
          <a:bodyPr vert="horz" lIns="117903" tIns="58951" rIns="117903" bIns="58951"/>
          <a:lstStyle>
            <a:lvl1pPr>
              <a:defRPr sz="3100"/>
            </a:lvl1pPr>
            <a:lvl2pPr>
              <a:defRPr sz="25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20613" y="1536699"/>
            <a:ext cx="34563579" cy="6400800"/>
          </a:xfrm>
          <a:prstGeom prst="rect">
            <a:avLst/>
          </a:prstGeom>
        </p:spPr>
        <p:txBody>
          <a:bodyPr vert="horz" lIns="117903" tIns="58951" rIns="117903" bIns="58951"/>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612" y="1530351"/>
            <a:ext cx="12634913" cy="6505576"/>
          </a:xfrm>
          <a:prstGeom prst="rect">
            <a:avLst/>
          </a:prstGeom>
        </p:spPr>
        <p:txBody>
          <a:bodyPr vert="horz" lIns="117903" tIns="58951" rIns="117903" bIns="58951" anchor="b"/>
          <a:lstStyle>
            <a:lvl1pPr algn="l">
              <a:defRPr sz="2500" b="1"/>
            </a:lvl1pPr>
          </a:lstStyle>
          <a:p>
            <a:r>
              <a:rPr lang="en-US" smtClean="0"/>
              <a:t>Click to edit Master title style</a:t>
            </a:r>
            <a:endParaRPr lang="en-US"/>
          </a:p>
        </p:txBody>
      </p:sp>
      <p:sp>
        <p:nvSpPr>
          <p:cNvPr id="3" name="Content Placeholder 2"/>
          <p:cNvSpPr>
            <a:spLocks noGrp="1"/>
          </p:cNvSpPr>
          <p:nvPr>
            <p:ph idx="1"/>
          </p:nvPr>
        </p:nvSpPr>
        <p:spPr>
          <a:xfrm>
            <a:off x="15014840" y="1530351"/>
            <a:ext cx="21469350" cy="32775526"/>
          </a:xfrm>
          <a:prstGeom prst="rect">
            <a:avLst/>
          </a:prstGeom>
        </p:spPr>
        <p:txBody>
          <a:bodyPr vert="horz" lIns="117903" tIns="58951" rIns="117903" bIns="58951"/>
          <a:lstStyle>
            <a:lvl1pPr>
              <a:defRPr sz="4100"/>
            </a:lvl1pPr>
            <a:lvl2pPr>
              <a:defRPr sz="3600"/>
            </a:lvl2pPr>
            <a:lvl3pPr>
              <a:defRPr sz="31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920612" y="8035926"/>
            <a:ext cx="12634913" cy="26269950"/>
          </a:xfrm>
          <a:prstGeom prst="rect">
            <a:avLst/>
          </a:prstGeom>
        </p:spPr>
        <p:txBody>
          <a:bodyPr vert="horz" lIns="117903" tIns="58951" rIns="117903" bIns="58951"/>
          <a:lstStyle>
            <a:lvl1pPr marL="0" indent="0">
              <a:buNone/>
              <a:defRPr sz="1800"/>
            </a:lvl1pPr>
            <a:lvl2pPr marL="589514" indent="0">
              <a:buNone/>
              <a:defRPr sz="1600"/>
            </a:lvl2pPr>
            <a:lvl3pPr marL="1179028" indent="0">
              <a:buNone/>
              <a:defRPr sz="1300"/>
            </a:lvl3pPr>
            <a:lvl4pPr marL="1768541" indent="0">
              <a:buNone/>
              <a:defRPr sz="1100"/>
            </a:lvl4pPr>
            <a:lvl5pPr marL="2358055" indent="0">
              <a:buNone/>
              <a:defRPr sz="1100"/>
            </a:lvl5pPr>
            <a:lvl6pPr marL="2947569" indent="0">
              <a:buNone/>
              <a:defRPr sz="1100"/>
            </a:lvl6pPr>
            <a:lvl7pPr marL="3537083" indent="0">
              <a:buNone/>
              <a:defRPr sz="1100"/>
            </a:lvl7pPr>
            <a:lvl8pPr marL="4126595" indent="0">
              <a:buNone/>
              <a:defRPr sz="1100"/>
            </a:lvl8pPr>
            <a:lvl9pPr marL="4716109" indent="0">
              <a:buNone/>
              <a:defRPr sz="11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26869" y="26882728"/>
            <a:ext cx="23043621" cy="3175001"/>
          </a:xfrm>
          <a:prstGeom prst="rect">
            <a:avLst/>
          </a:prstGeom>
        </p:spPr>
        <p:txBody>
          <a:bodyPr vert="horz" lIns="117903" tIns="58951" rIns="117903" bIns="58951" anchor="b"/>
          <a:lstStyle>
            <a:lvl1pPr algn="l">
              <a:defRPr sz="2500" b="1"/>
            </a:lvl1pPr>
          </a:lstStyle>
          <a:p>
            <a:r>
              <a:rPr lang="en-US" smtClean="0"/>
              <a:t>Click to edit Master title style</a:t>
            </a:r>
            <a:endParaRPr lang="en-US"/>
          </a:p>
        </p:txBody>
      </p:sp>
      <p:sp>
        <p:nvSpPr>
          <p:cNvPr id="3" name="Picture Placeholder 2"/>
          <p:cNvSpPr>
            <a:spLocks noGrp="1"/>
          </p:cNvSpPr>
          <p:nvPr>
            <p:ph type="pic" idx="1"/>
          </p:nvPr>
        </p:nvSpPr>
        <p:spPr>
          <a:xfrm>
            <a:off x="7526869" y="3432178"/>
            <a:ext cx="23043621" cy="23040973"/>
          </a:xfrm>
          <a:prstGeom prst="rect">
            <a:avLst/>
          </a:prstGeom>
        </p:spPr>
        <p:txBody>
          <a:bodyPr vert="horz" lIns="117903" tIns="58951" rIns="117903" bIns="58951"/>
          <a:lstStyle>
            <a:lvl1pPr marL="0" indent="0">
              <a:buNone/>
              <a:defRPr sz="4100"/>
            </a:lvl1pPr>
            <a:lvl2pPr marL="589514" indent="0">
              <a:buNone/>
              <a:defRPr sz="3600"/>
            </a:lvl2pPr>
            <a:lvl3pPr marL="1179028" indent="0">
              <a:buNone/>
              <a:defRPr sz="3100"/>
            </a:lvl3pPr>
            <a:lvl4pPr marL="1768541" indent="0">
              <a:buNone/>
              <a:defRPr sz="2500"/>
            </a:lvl4pPr>
            <a:lvl5pPr marL="2358055" indent="0">
              <a:buNone/>
              <a:defRPr sz="2500"/>
            </a:lvl5pPr>
            <a:lvl6pPr marL="2947569" indent="0">
              <a:buNone/>
              <a:defRPr sz="2500"/>
            </a:lvl6pPr>
            <a:lvl7pPr marL="3537083" indent="0">
              <a:buNone/>
              <a:defRPr sz="2500"/>
            </a:lvl7pPr>
            <a:lvl8pPr marL="4126595" indent="0">
              <a:buNone/>
              <a:defRPr sz="2500"/>
            </a:lvl8pPr>
            <a:lvl9pPr marL="4716109" indent="0">
              <a:buNone/>
              <a:defRPr sz="2500"/>
            </a:lvl9pPr>
          </a:lstStyle>
          <a:p>
            <a:pPr lvl="0"/>
            <a:endParaRPr lang="en-US" noProof="0" dirty="0" smtClean="0"/>
          </a:p>
        </p:txBody>
      </p:sp>
      <p:sp>
        <p:nvSpPr>
          <p:cNvPr id="4" name="Text Placeholder 3"/>
          <p:cNvSpPr>
            <a:spLocks noGrp="1"/>
          </p:cNvSpPr>
          <p:nvPr>
            <p:ph type="body" sz="half" idx="2"/>
          </p:nvPr>
        </p:nvSpPr>
        <p:spPr>
          <a:xfrm>
            <a:off x="7526869" y="30057727"/>
            <a:ext cx="23043621" cy="4505323"/>
          </a:xfrm>
          <a:prstGeom prst="rect">
            <a:avLst/>
          </a:prstGeom>
        </p:spPr>
        <p:txBody>
          <a:bodyPr vert="horz" lIns="117903" tIns="58951" rIns="117903" bIns="58951"/>
          <a:lstStyle>
            <a:lvl1pPr marL="0" indent="0">
              <a:buNone/>
              <a:defRPr sz="1800"/>
            </a:lvl1pPr>
            <a:lvl2pPr marL="589514" indent="0">
              <a:buNone/>
              <a:defRPr sz="1600"/>
            </a:lvl2pPr>
            <a:lvl3pPr marL="1179028" indent="0">
              <a:buNone/>
              <a:defRPr sz="1300"/>
            </a:lvl3pPr>
            <a:lvl4pPr marL="1768541" indent="0">
              <a:buNone/>
              <a:defRPr sz="1100"/>
            </a:lvl4pPr>
            <a:lvl5pPr marL="2358055" indent="0">
              <a:buNone/>
              <a:defRPr sz="1100"/>
            </a:lvl5pPr>
            <a:lvl6pPr marL="2947569" indent="0">
              <a:buNone/>
              <a:defRPr sz="1100"/>
            </a:lvl6pPr>
            <a:lvl7pPr marL="3537083" indent="0">
              <a:buNone/>
              <a:defRPr sz="1100"/>
            </a:lvl7pPr>
            <a:lvl8pPr marL="4126595" indent="0">
              <a:buNone/>
              <a:defRPr sz="1100"/>
            </a:lvl8pPr>
            <a:lvl9pPr marL="4716109" indent="0">
              <a:buNone/>
              <a:defRPr sz="11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62" name="Text Box 38"/>
          <p:cNvSpPr txBox="1">
            <a:spLocks noChangeArrowheads="1"/>
          </p:cNvSpPr>
          <p:nvPr/>
        </p:nvSpPr>
        <p:spPr bwMode="auto">
          <a:xfrm>
            <a:off x="13068301" y="7200904"/>
            <a:ext cx="12255236" cy="698041"/>
          </a:xfrm>
          <a:prstGeom prst="rect">
            <a:avLst/>
          </a:prstGeom>
          <a:noFill/>
          <a:ln w="9525">
            <a:noFill/>
            <a:miter lim="800000"/>
            <a:headEnd/>
            <a:tailEnd/>
          </a:ln>
          <a:effectLst/>
        </p:spPr>
        <p:txBody>
          <a:bodyPr lIns="117884" tIns="58943" rIns="117884" bIns="58943">
            <a:spAutoFit/>
          </a:bodyPr>
          <a:lstStyle/>
          <a:p>
            <a:pPr defTabSz="2828847">
              <a:spcBef>
                <a:spcPct val="50000"/>
              </a:spcBef>
              <a:defRPr/>
            </a:pPr>
            <a:endParaRPr lang="en-US" sz="3800" dirty="0">
              <a:latin typeface="Arial" pitchFamily="-109" charset="0"/>
              <a:ea typeface="+mn-ea"/>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2828847" rtl="0" eaLnBrk="0" fontAlgn="base" hangingPunct="0">
        <a:spcBef>
          <a:spcPct val="0"/>
        </a:spcBef>
        <a:spcAft>
          <a:spcPct val="0"/>
        </a:spcAft>
        <a:defRPr sz="8400" b="1">
          <a:solidFill>
            <a:schemeClr val="bg1"/>
          </a:solidFill>
          <a:latin typeface="+mj-lt"/>
          <a:ea typeface="ＭＳ Ｐゴシック" pitchFamily="-111" charset="-128"/>
          <a:cs typeface="ＭＳ Ｐゴシック" pitchFamily="-111" charset="-128"/>
        </a:defRPr>
      </a:lvl1pPr>
      <a:lvl2pPr algn="ctr" defTabSz="2828847" rtl="0" eaLnBrk="0" fontAlgn="base" hangingPunct="0">
        <a:spcBef>
          <a:spcPct val="0"/>
        </a:spcBef>
        <a:spcAft>
          <a:spcPct val="0"/>
        </a:spcAft>
        <a:defRPr sz="8400" b="1">
          <a:solidFill>
            <a:schemeClr val="bg1"/>
          </a:solidFill>
          <a:latin typeface="Arial" pitchFamily="-109" charset="0"/>
          <a:ea typeface="ＭＳ Ｐゴシック" pitchFamily="-111" charset="-128"/>
          <a:cs typeface="ＭＳ Ｐゴシック" pitchFamily="-111" charset="-128"/>
        </a:defRPr>
      </a:lvl2pPr>
      <a:lvl3pPr algn="ctr" defTabSz="2828847" rtl="0" eaLnBrk="0" fontAlgn="base" hangingPunct="0">
        <a:spcBef>
          <a:spcPct val="0"/>
        </a:spcBef>
        <a:spcAft>
          <a:spcPct val="0"/>
        </a:spcAft>
        <a:defRPr sz="8400" b="1">
          <a:solidFill>
            <a:schemeClr val="bg1"/>
          </a:solidFill>
          <a:latin typeface="Arial" pitchFamily="-109" charset="0"/>
          <a:ea typeface="ＭＳ Ｐゴシック" pitchFamily="-111" charset="-128"/>
          <a:cs typeface="ＭＳ Ｐゴシック" pitchFamily="-111" charset="-128"/>
        </a:defRPr>
      </a:lvl3pPr>
      <a:lvl4pPr algn="ctr" defTabSz="2828847" rtl="0" eaLnBrk="0" fontAlgn="base" hangingPunct="0">
        <a:spcBef>
          <a:spcPct val="0"/>
        </a:spcBef>
        <a:spcAft>
          <a:spcPct val="0"/>
        </a:spcAft>
        <a:defRPr sz="8400" b="1">
          <a:solidFill>
            <a:schemeClr val="bg1"/>
          </a:solidFill>
          <a:latin typeface="Arial" pitchFamily="-109" charset="0"/>
          <a:ea typeface="ＭＳ Ｐゴシック" pitchFamily="-111" charset="-128"/>
          <a:cs typeface="ＭＳ Ｐゴシック" pitchFamily="-111" charset="-128"/>
        </a:defRPr>
      </a:lvl4pPr>
      <a:lvl5pPr algn="ctr" defTabSz="2828847" rtl="0" eaLnBrk="0" fontAlgn="base" hangingPunct="0">
        <a:spcBef>
          <a:spcPct val="0"/>
        </a:spcBef>
        <a:spcAft>
          <a:spcPct val="0"/>
        </a:spcAft>
        <a:defRPr sz="8400" b="1">
          <a:solidFill>
            <a:schemeClr val="bg1"/>
          </a:solidFill>
          <a:latin typeface="Arial" pitchFamily="-109" charset="0"/>
          <a:ea typeface="ＭＳ Ｐゴシック" pitchFamily="-111" charset="-128"/>
          <a:cs typeface="ＭＳ Ｐゴシック" pitchFamily="-111" charset="-128"/>
        </a:defRPr>
      </a:lvl5pPr>
      <a:lvl6pPr marL="589514" algn="ctr" defTabSz="2828847" rtl="0" fontAlgn="base">
        <a:spcBef>
          <a:spcPct val="0"/>
        </a:spcBef>
        <a:spcAft>
          <a:spcPct val="0"/>
        </a:spcAft>
        <a:defRPr sz="8400" b="1">
          <a:solidFill>
            <a:schemeClr val="bg1"/>
          </a:solidFill>
          <a:latin typeface="Arial" pitchFamily="-109" charset="0"/>
        </a:defRPr>
      </a:lvl6pPr>
      <a:lvl7pPr marL="1179028" algn="ctr" defTabSz="2828847" rtl="0" fontAlgn="base">
        <a:spcBef>
          <a:spcPct val="0"/>
        </a:spcBef>
        <a:spcAft>
          <a:spcPct val="0"/>
        </a:spcAft>
        <a:defRPr sz="8400" b="1">
          <a:solidFill>
            <a:schemeClr val="bg1"/>
          </a:solidFill>
          <a:latin typeface="Arial" pitchFamily="-109" charset="0"/>
        </a:defRPr>
      </a:lvl7pPr>
      <a:lvl8pPr marL="1768541" algn="ctr" defTabSz="2828847" rtl="0" fontAlgn="base">
        <a:spcBef>
          <a:spcPct val="0"/>
        </a:spcBef>
        <a:spcAft>
          <a:spcPct val="0"/>
        </a:spcAft>
        <a:defRPr sz="8400" b="1">
          <a:solidFill>
            <a:schemeClr val="bg1"/>
          </a:solidFill>
          <a:latin typeface="Arial" pitchFamily="-109" charset="0"/>
        </a:defRPr>
      </a:lvl8pPr>
      <a:lvl9pPr marL="2358055" algn="ctr" defTabSz="2828847" rtl="0" fontAlgn="base">
        <a:spcBef>
          <a:spcPct val="0"/>
        </a:spcBef>
        <a:spcAft>
          <a:spcPct val="0"/>
        </a:spcAft>
        <a:defRPr sz="8400" b="1">
          <a:solidFill>
            <a:schemeClr val="bg1"/>
          </a:solidFill>
          <a:latin typeface="Arial" pitchFamily="-109" charset="0"/>
        </a:defRPr>
      </a:lvl9pPr>
    </p:titleStyle>
    <p:bodyStyle>
      <a:lvl1pPr marL="1060306" indent="-1060306" algn="l" defTabSz="2828847" rtl="0" eaLnBrk="0" fontAlgn="base" hangingPunct="0">
        <a:spcBef>
          <a:spcPct val="20000"/>
        </a:spcBef>
        <a:spcAft>
          <a:spcPct val="0"/>
        </a:spcAft>
        <a:defRPr sz="2200">
          <a:solidFill>
            <a:schemeClr val="tx1"/>
          </a:solidFill>
          <a:latin typeface="+mn-lt"/>
          <a:ea typeface="ＭＳ Ｐゴシック" pitchFamily="-111" charset="-128"/>
          <a:cs typeface="ＭＳ Ｐゴシック" pitchFamily="-111" charset="-128"/>
        </a:defRPr>
      </a:lvl1pPr>
      <a:lvl2pPr marL="2298695" indent="-884271" algn="l" defTabSz="2828847" rtl="0" eaLnBrk="0" fontAlgn="base" hangingPunct="0">
        <a:spcBef>
          <a:spcPct val="20000"/>
        </a:spcBef>
        <a:spcAft>
          <a:spcPct val="0"/>
        </a:spcAft>
        <a:buChar char="–"/>
        <a:defRPr sz="4600">
          <a:solidFill>
            <a:schemeClr val="tx1"/>
          </a:solidFill>
          <a:latin typeface="+mn-lt"/>
          <a:ea typeface="ＭＳ Ｐゴシック" pitchFamily="-109" charset="-128"/>
        </a:defRPr>
      </a:lvl2pPr>
      <a:lvl3pPr marL="3537083" indent="-708236" algn="l" defTabSz="2828847" rtl="0" eaLnBrk="0" fontAlgn="base" hangingPunct="0">
        <a:spcBef>
          <a:spcPct val="20000"/>
        </a:spcBef>
        <a:spcAft>
          <a:spcPct val="0"/>
        </a:spcAft>
        <a:buChar char="•"/>
        <a:defRPr sz="4000">
          <a:solidFill>
            <a:schemeClr val="tx1"/>
          </a:solidFill>
          <a:latin typeface="+mn-lt"/>
          <a:ea typeface="ＭＳ Ｐゴシック" pitchFamily="-109" charset="-128"/>
        </a:defRPr>
      </a:lvl3pPr>
      <a:lvl4pPr marL="4951506" indent="-706189" algn="l" defTabSz="2828847" rtl="0" eaLnBrk="0" fontAlgn="base" hangingPunct="0">
        <a:spcBef>
          <a:spcPct val="20000"/>
        </a:spcBef>
        <a:spcAft>
          <a:spcPct val="0"/>
        </a:spcAft>
        <a:buChar char="–"/>
        <a:defRPr sz="3100">
          <a:solidFill>
            <a:schemeClr val="tx1"/>
          </a:solidFill>
          <a:latin typeface="+mn-lt"/>
          <a:ea typeface="ＭＳ Ｐゴシック" pitchFamily="-109" charset="-128"/>
        </a:defRPr>
      </a:lvl4pPr>
      <a:lvl5pPr marL="6365929" indent="-706189" algn="l" defTabSz="2828847" rtl="0" eaLnBrk="0" fontAlgn="base" hangingPunct="0">
        <a:spcBef>
          <a:spcPct val="20000"/>
        </a:spcBef>
        <a:spcAft>
          <a:spcPct val="0"/>
        </a:spcAft>
        <a:buChar char="»"/>
        <a:defRPr sz="3100">
          <a:solidFill>
            <a:schemeClr val="tx1"/>
          </a:solidFill>
          <a:latin typeface="+mn-lt"/>
          <a:ea typeface="ＭＳ Ｐゴシック" pitchFamily="-109" charset="-128"/>
        </a:defRPr>
      </a:lvl5pPr>
      <a:lvl6pPr marL="6955442" indent="-706189" algn="l" defTabSz="2828847" rtl="0" fontAlgn="base">
        <a:spcBef>
          <a:spcPct val="20000"/>
        </a:spcBef>
        <a:spcAft>
          <a:spcPct val="0"/>
        </a:spcAft>
        <a:buChar char="»"/>
        <a:defRPr sz="3100">
          <a:solidFill>
            <a:schemeClr val="tx1"/>
          </a:solidFill>
          <a:latin typeface="+mn-lt"/>
          <a:ea typeface="ＭＳ Ｐゴシック" pitchFamily="-109" charset="-128"/>
        </a:defRPr>
      </a:lvl6pPr>
      <a:lvl7pPr marL="7544956" indent="-706189" algn="l" defTabSz="2828847" rtl="0" fontAlgn="base">
        <a:spcBef>
          <a:spcPct val="20000"/>
        </a:spcBef>
        <a:spcAft>
          <a:spcPct val="0"/>
        </a:spcAft>
        <a:buChar char="»"/>
        <a:defRPr sz="3100">
          <a:solidFill>
            <a:schemeClr val="tx1"/>
          </a:solidFill>
          <a:latin typeface="+mn-lt"/>
          <a:ea typeface="ＭＳ Ｐゴシック" pitchFamily="-109" charset="-128"/>
        </a:defRPr>
      </a:lvl7pPr>
      <a:lvl8pPr marL="8134470" indent="-706189" algn="l" defTabSz="2828847" rtl="0" fontAlgn="base">
        <a:spcBef>
          <a:spcPct val="20000"/>
        </a:spcBef>
        <a:spcAft>
          <a:spcPct val="0"/>
        </a:spcAft>
        <a:buChar char="»"/>
        <a:defRPr sz="3100">
          <a:solidFill>
            <a:schemeClr val="tx1"/>
          </a:solidFill>
          <a:latin typeface="+mn-lt"/>
          <a:ea typeface="ＭＳ Ｐゴシック" pitchFamily="-109" charset="-128"/>
        </a:defRPr>
      </a:lvl8pPr>
      <a:lvl9pPr marL="8723984" indent="-706189" algn="l" defTabSz="2828847" rtl="0" fontAlgn="base">
        <a:spcBef>
          <a:spcPct val="20000"/>
        </a:spcBef>
        <a:spcAft>
          <a:spcPct val="0"/>
        </a:spcAft>
        <a:buChar char="»"/>
        <a:defRPr sz="3100">
          <a:solidFill>
            <a:schemeClr val="tx1"/>
          </a:solidFill>
          <a:latin typeface="+mn-lt"/>
          <a:ea typeface="ＭＳ Ｐゴシック" pitchFamily="-109" charset="-128"/>
        </a:defRPr>
      </a:lvl9pPr>
    </p:bodyStyle>
    <p:otherStyle>
      <a:defPPr>
        <a:defRPr lang="en-US"/>
      </a:defPPr>
      <a:lvl1pPr marL="0" algn="l" defTabSz="589514" rtl="0" eaLnBrk="1" latinLnBrk="0" hangingPunct="1">
        <a:defRPr sz="2400" kern="1200">
          <a:solidFill>
            <a:schemeClr val="tx1"/>
          </a:solidFill>
          <a:latin typeface="+mn-lt"/>
          <a:ea typeface="+mn-ea"/>
          <a:cs typeface="+mn-cs"/>
        </a:defRPr>
      </a:lvl1pPr>
      <a:lvl2pPr marL="589514" algn="l" defTabSz="589514" rtl="0" eaLnBrk="1" latinLnBrk="0" hangingPunct="1">
        <a:defRPr sz="2400" kern="1200">
          <a:solidFill>
            <a:schemeClr val="tx1"/>
          </a:solidFill>
          <a:latin typeface="+mn-lt"/>
          <a:ea typeface="+mn-ea"/>
          <a:cs typeface="+mn-cs"/>
        </a:defRPr>
      </a:lvl2pPr>
      <a:lvl3pPr marL="1179028" algn="l" defTabSz="589514" rtl="0" eaLnBrk="1" latinLnBrk="0" hangingPunct="1">
        <a:defRPr sz="2400" kern="1200">
          <a:solidFill>
            <a:schemeClr val="tx1"/>
          </a:solidFill>
          <a:latin typeface="+mn-lt"/>
          <a:ea typeface="+mn-ea"/>
          <a:cs typeface="+mn-cs"/>
        </a:defRPr>
      </a:lvl3pPr>
      <a:lvl4pPr marL="1768541" algn="l" defTabSz="589514" rtl="0" eaLnBrk="1" latinLnBrk="0" hangingPunct="1">
        <a:defRPr sz="2400" kern="1200">
          <a:solidFill>
            <a:schemeClr val="tx1"/>
          </a:solidFill>
          <a:latin typeface="+mn-lt"/>
          <a:ea typeface="+mn-ea"/>
          <a:cs typeface="+mn-cs"/>
        </a:defRPr>
      </a:lvl4pPr>
      <a:lvl5pPr marL="2358055" algn="l" defTabSz="589514" rtl="0" eaLnBrk="1" latinLnBrk="0" hangingPunct="1">
        <a:defRPr sz="2400" kern="1200">
          <a:solidFill>
            <a:schemeClr val="tx1"/>
          </a:solidFill>
          <a:latin typeface="+mn-lt"/>
          <a:ea typeface="+mn-ea"/>
          <a:cs typeface="+mn-cs"/>
        </a:defRPr>
      </a:lvl5pPr>
      <a:lvl6pPr marL="2947569" algn="l" defTabSz="589514" rtl="0" eaLnBrk="1" latinLnBrk="0" hangingPunct="1">
        <a:defRPr sz="2400" kern="1200">
          <a:solidFill>
            <a:schemeClr val="tx1"/>
          </a:solidFill>
          <a:latin typeface="+mn-lt"/>
          <a:ea typeface="+mn-ea"/>
          <a:cs typeface="+mn-cs"/>
        </a:defRPr>
      </a:lvl6pPr>
      <a:lvl7pPr marL="3537083" algn="l" defTabSz="589514" rtl="0" eaLnBrk="1" latinLnBrk="0" hangingPunct="1">
        <a:defRPr sz="2400" kern="1200">
          <a:solidFill>
            <a:schemeClr val="tx1"/>
          </a:solidFill>
          <a:latin typeface="+mn-lt"/>
          <a:ea typeface="+mn-ea"/>
          <a:cs typeface="+mn-cs"/>
        </a:defRPr>
      </a:lvl7pPr>
      <a:lvl8pPr marL="4126595" algn="l" defTabSz="589514" rtl="0" eaLnBrk="1" latinLnBrk="0" hangingPunct="1">
        <a:defRPr sz="2400" kern="1200">
          <a:solidFill>
            <a:schemeClr val="tx1"/>
          </a:solidFill>
          <a:latin typeface="+mn-lt"/>
          <a:ea typeface="+mn-ea"/>
          <a:cs typeface="+mn-cs"/>
        </a:defRPr>
      </a:lvl8pPr>
      <a:lvl9pPr marL="4716109" algn="l" defTabSz="589514"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gif"/><Relationship Id="rId1" Type="http://schemas.openxmlformats.org/officeDocument/2006/relationships/slideLayout" Target="../slideLayouts/slideLayout12.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AutoShape 47"/>
          <p:cNvSpPr>
            <a:spLocks noChangeArrowheads="1"/>
          </p:cNvSpPr>
          <p:nvPr/>
        </p:nvSpPr>
        <p:spPr bwMode="auto">
          <a:xfrm>
            <a:off x="12410842" y="6350015"/>
            <a:ext cx="25336497" cy="29820548"/>
          </a:xfrm>
          <a:prstGeom prst="roundRect">
            <a:avLst>
              <a:gd name="adj" fmla="val 957"/>
            </a:avLst>
          </a:prstGeom>
          <a:solidFill>
            <a:schemeClr val="accent3">
              <a:lumMod val="95000"/>
            </a:schemeClr>
          </a:solidFill>
          <a:ln w="25400">
            <a:solidFill>
              <a:schemeClr val="bg2">
                <a:lumMod val="60000"/>
                <a:lumOff val="40000"/>
              </a:schemeClr>
            </a:solidFill>
            <a:round/>
            <a:headEnd/>
            <a:tailEnd/>
          </a:ln>
        </p:spPr>
        <p:txBody>
          <a:bodyPr wrap="none" lIns="134746" tIns="67373" rIns="134746" bIns="67373" anchor="ctr"/>
          <a:lstStyle/>
          <a:p>
            <a:endParaRPr lang="en-US" dirty="0"/>
          </a:p>
        </p:txBody>
      </p:sp>
      <p:sp>
        <p:nvSpPr>
          <p:cNvPr id="82" name="AutoShape 47"/>
          <p:cNvSpPr>
            <a:spLocks noChangeArrowheads="1"/>
          </p:cNvSpPr>
          <p:nvPr/>
        </p:nvSpPr>
        <p:spPr bwMode="auto">
          <a:xfrm>
            <a:off x="488013" y="16027005"/>
            <a:ext cx="11438732" cy="20161603"/>
          </a:xfrm>
          <a:prstGeom prst="roundRect">
            <a:avLst>
              <a:gd name="adj" fmla="val 1936"/>
            </a:avLst>
          </a:prstGeom>
          <a:solidFill>
            <a:schemeClr val="accent3">
              <a:lumMod val="95000"/>
            </a:schemeClr>
          </a:solidFill>
          <a:ln w="25400">
            <a:solidFill>
              <a:schemeClr val="bg2">
                <a:lumMod val="60000"/>
                <a:lumOff val="40000"/>
              </a:schemeClr>
            </a:solidFill>
            <a:round/>
            <a:headEnd/>
            <a:tailEnd/>
          </a:ln>
        </p:spPr>
        <p:txBody>
          <a:bodyPr wrap="none" lIns="134746" tIns="67373" rIns="134746" bIns="67373" anchor="ctr"/>
          <a:lstStyle/>
          <a:p>
            <a:endParaRPr lang="en-US" dirty="0"/>
          </a:p>
        </p:txBody>
      </p:sp>
      <p:sp>
        <p:nvSpPr>
          <p:cNvPr id="80" name="AutoShape 47"/>
          <p:cNvSpPr>
            <a:spLocks noChangeArrowheads="1"/>
          </p:cNvSpPr>
          <p:nvPr/>
        </p:nvSpPr>
        <p:spPr bwMode="auto">
          <a:xfrm>
            <a:off x="510775" y="6368061"/>
            <a:ext cx="11438732" cy="7621007"/>
          </a:xfrm>
          <a:prstGeom prst="roundRect">
            <a:avLst>
              <a:gd name="adj" fmla="val 2934"/>
            </a:avLst>
          </a:prstGeom>
          <a:solidFill>
            <a:schemeClr val="accent3">
              <a:lumMod val="95000"/>
            </a:schemeClr>
          </a:solidFill>
          <a:ln w="25400">
            <a:solidFill>
              <a:schemeClr val="bg2">
                <a:lumMod val="60000"/>
                <a:lumOff val="40000"/>
              </a:schemeClr>
            </a:solidFill>
            <a:round/>
            <a:headEnd/>
            <a:tailEnd/>
          </a:ln>
        </p:spPr>
        <p:txBody>
          <a:bodyPr wrap="none" lIns="134746" tIns="67373" rIns="134746" bIns="67373" anchor="ctr"/>
          <a:lstStyle/>
          <a:p>
            <a:endParaRPr lang="en-US" dirty="0"/>
          </a:p>
        </p:txBody>
      </p:sp>
      <p:sp>
        <p:nvSpPr>
          <p:cNvPr id="16386" name="AutoShape 50"/>
          <p:cNvSpPr>
            <a:spLocks noChangeArrowheads="1"/>
          </p:cNvSpPr>
          <p:nvPr/>
        </p:nvSpPr>
        <p:spPr bwMode="auto">
          <a:xfrm>
            <a:off x="488013" y="36633150"/>
            <a:ext cx="37259327" cy="1371600"/>
          </a:xfrm>
          <a:prstGeom prst="roundRect">
            <a:avLst>
              <a:gd name="adj" fmla="val 16667"/>
            </a:avLst>
          </a:prstGeom>
          <a:solidFill>
            <a:schemeClr val="accent3">
              <a:lumMod val="50000"/>
            </a:schemeClr>
          </a:solidFill>
          <a:ln w="25400">
            <a:noFill/>
            <a:round/>
            <a:headEnd/>
            <a:tailEnd/>
          </a:ln>
        </p:spPr>
        <p:txBody>
          <a:bodyPr wrap="none" lIns="117903" tIns="58951" rIns="117903" bIns="58951" anchor="ctr"/>
          <a:lstStyle/>
          <a:p>
            <a:pPr algn="l"/>
            <a:r>
              <a:rPr lang="en-US" sz="2800" dirty="0" smtClean="0">
                <a:solidFill>
                  <a:schemeClr val="bg1"/>
                </a:solidFill>
                <a:latin typeface="Calibri"/>
                <a:cs typeface="Calibri"/>
              </a:rPr>
              <a:t>CMV Public Health &amp; Policy Conference</a:t>
            </a:r>
            <a:r>
              <a:rPr lang="en-US" sz="2800" dirty="0">
                <a:solidFill>
                  <a:schemeClr val="bg1"/>
                </a:solidFill>
                <a:latin typeface="Calibri"/>
                <a:cs typeface="Calibri"/>
              </a:rPr>
              <a:t>		</a:t>
            </a:r>
            <a:r>
              <a:rPr lang="en-US" sz="2800" dirty="0" smtClean="0">
                <a:solidFill>
                  <a:schemeClr val="bg1"/>
                </a:solidFill>
                <a:latin typeface="Calibri"/>
                <a:cs typeface="Calibri"/>
              </a:rPr>
              <a:t>Salt Lake City, Utah </a:t>
            </a:r>
            <a:r>
              <a:rPr lang="en-US" sz="2800" dirty="0">
                <a:solidFill>
                  <a:schemeClr val="bg1"/>
                </a:solidFill>
                <a:latin typeface="Calibri"/>
                <a:cs typeface="Calibri"/>
              </a:rPr>
              <a:t>	</a:t>
            </a:r>
            <a:r>
              <a:rPr lang="en-US" sz="2800" dirty="0" smtClean="0">
                <a:solidFill>
                  <a:schemeClr val="bg1"/>
                </a:solidFill>
                <a:latin typeface="Calibri"/>
                <a:cs typeface="Calibri"/>
              </a:rPr>
              <a:t>September 26</a:t>
            </a:r>
            <a:r>
              <a:rPr lang="en-US" sz="2800" baseline="30000" dirty="0">
                <a:solidFill>
                  <a:schemeClr val="bg1"/>
                </a:solidFill>
                <a:latin typeface="Calibri"/>
                <a:cs typeface="Calibri"/>
              </a:rPr>
              <a:t> </a:t>
            </a:r>
            <a:r>
              <a:rPr lang="en-US" sz="2800" dirty="0" smtClean="0">
                <a:solidFill>
                  <a:schemeClr val="bg1"/>
                </a:solidFill>
                <a:latin typeface="Calibri"/>
                <a:cs typeface="Calibri"/>
              </a:rPr>
              <a:t> - 27, 2014</a:t>
            </a:r>
            <a:r>
              <a:rPr lang="en-US" sz="2500" dirty="0"/>
              <a:t>	</a:t>
            </a:r>
          </a:p>
        </p:txBody>
      </p:sp>
      <p:sp>
        <p:nvSpPr>
          <p:cNvPr id="16391" name="AutoShape 54"/>
          <p:cNvSpPr>
            <a:spLocks noChangeArrowheads="1"/>
          </p:cNvSpPr>
          <p:nvPr/>
        </p:nvSpPr>
        <p:spPr bwMode="auto">
          <a:xfrm>
            <a:off x="533400" y="666751"/>
            <a:ext cx="37213940" cy="3704026"/>
          </a:xfrm>
          <a:prstGeom prst="roundRect">
            <a:avLst>
              <a:gd name="adj" fmla="val 10495"/>
            </a:avLst>
          </a:prstGeom>
          <a:solidFill>
            <a:schemeClr val="accent3">
              <a:lumMod val="50000"/>
            </a:schemeClr>
          </a:solidFill>
          <a:ln w="25400">
            <a:solidFill>
              <a:schemeClr val="bg2">
                <a:lumMod val="60000"/>
                <a:lumOff val="40000"/>
              </a:schemeClr>
            </a:solidFill>
            <a:round/>
            <a:headEnd/>
            <a:tailEnd/>
          </a:ln>
        </p:spPr>
        <p:txBody>
          <a:bodyPr wrap="none" lIns="117903" tIns="58951" rIns="117903" bIns="58951" anchor="ctr"/>
          <a:lstStyle/>
          <a:p>
            <a:endParaRPr lang="en-US" dirty="0">
              <a:solidFill>
                <a:srgbClr val="FFFF00"/>
              </a:solidFill>
            </a:endParaRPr>
          </a:p>
        </p:txBody>
      </p:sp>
      <p:sp>
        <p:nvSpPr>
          <p:cNvPr id="16392" name="Rectangle 41"/>
          <p:cNvSpPr>
            <a:spLocks noChangeArrowheads="1"/>
          </p:cNvSpPr>
          <p:nvPr/>
        </p:nvSpPr>
        <p:spPr bwMode="auto">
          <a:xfrm>
            <a:off x="6200775" y="800100"/>
            <a:ext cx="26203275" cy="5140327"/>
          </a:xfrm>
          <a:prstGeom prst="rect">
            <a:avLst/>
          </a:prstGeom>
          <a:noFill/>
          <a:ln w="25400">
            <a:noFill/>
            <a:miter lim="800000"/>
            <a:headEnd/>
            <a:tailEnd/>
          </a:ln>
        </p:spPr>
        <p:txBody>
          <a:bodyPr lIns="117884" tIns="58943" rIns="117884" bIns="58943" anchor="ctr"/>
          <a:lstStyle/>
          <a:p>
            <a:pPr defTabSz="2828847"/>
            <a:endParaRPr lang="en-US" sz="4200" dirty="0">
              <a:solidFill>
                <a:schemeClr val="tx1"/>
              </a:solidFill>
              <a:latin typeface="Calibri" pitchFamily="34" charset="0"/>
            </a:endParaRPr>
          </a:p>
        </p:txBody>
      </p:sp>
      <p:grpSp>
        <p:nvGrpSpPr>
          <p:cNvPr id="52" name="Group 51"/>
          <p:cNvGrpSpPr/>
          <p:nvPr/>
        </p:nvGrpSpPr>
        <p:grpSpPr>
          <a:xfrm>
            <a:off x="533400" y="4800600"/>
            <a:ext cx="11438732" cy="1371600"/>
            <a:chOff x="427569" y="7881259"/>
            <a:chExt cx="13898033" cy="1567543"/>
          </a:xfrm>
          <a:solidFill>
            <a:schemeClr val="accent3">
              <a:lumMod val="50000"/>
            </a:schemeClr>
          </a:solidFill>
        </p:grpSpPr>
        <p:sp>
          <p:nvSpPr>
            <p:cNvPr id="16393" name="AutoShape 47"/>
            <p:cNvSpPr>
              <a:spLocks noChangeArrowheads="1"/>
            </p:cNvSpPr>
            <p:nvPr/>
          </p:nvSpPr>
          <p:spPr bwMode="auto">
            <a:xfrm>
              <a:off x="427569" y="7881259"/>
              <a:ext cx="13898033" cy="1567543"/>
            </a:xfrm>
            <a:prstGeom prst="roundRect">
              <a:avLst>
                <a:gd name="adj" fmla="val 16667"/>
              </a:avLst>
            </a:prstGeom>
            <a:grpFill/>
            <a:ln w="25400">
              <a:solidFill>
                <a:schemeClr val="bg2">
                  <a:lumMod val="60000"/>
                  <a:lumOff val="40000"/>
                </a:schemeClr>
              </a:solidFill>
              <a:round/>
              <a:headEnd/>
              <a:tailEnd/>
            </a:ln>
          </p:spPr>
          <p:txBody>
            <a:bodyPr wrap="none" lIns="134746" tIns="67373" rIns="134746" bIns="67373" anchor="ctr"/>
            <a:lstStyle/>
            <a:p>
              <a:endParaRPr lang="en-US" dirty="0"/>
            </a:p>
          </p:txBody>
        </p:sp>
        <p:sp>
          <p:nvSpPr>
            <p:cNvPr id="16395" name="Text Box 6"/>
            <p:cNvSpPr txBox="1">
              <a:spLocks noChangeArrowheads="1"/>
            </p:cNvSpPr>
            <p:nvPr/>
          </p:nvSpPr>
          <p:spPr bwMode="auto">
            <a:xfrm>
              <a:off x="676661" y="8226796"/>
              <a:ext cx="13344872" cy="858966"/>
            </a:xfrm>
            <a:prstGeom prst="rect">
              <a:avLst/>
            </a:prstGeom>
            <a:grpFill/>
            <a:ln w="9525">
              <a:noFill/>
              <a:miter lim="800000"/>
              <a:headEnd/>
              <a:tailEnd/>
            </a:ln>
          </p:spPr>
          <p:txBody>
            <a:bodyPr wrap="square" lIns="134725" tIns="67363" rIns="134725" bIns="67363">
              <a:spAutoFit/>
            </a:bodyPr>
            <a:lstStyle/>
            <a:p>
              <a:pPr defTabSz="2828847">
                <a:spcBef>
                  <a:spcPct val="50000"/>
                </a:spcBef>
              </a:pPr>
              <a:r>
                <a:rPr lang="en-US" sz="4000" b="1" dirty="0" smtClean="0">
                  <a:solidFill>
                    <a:schemeClr val="bg1"/>
                  </a:solidFill>
                </a:rPr>
                <a:t>Background: Madeline’s CMV Story</a:t>
              </a:r>
              <a:endParaRPr lang="en-US" sz="4000" b="1" dirty="0">
                <a:solidFill>
                  <a:schemeClr val="bg1"/>
                </a:solidFill>
              </a:endParaRPr>
            </a:p>
          </p:txBody>
        </p:sp>
      </p:grpSp>
      <p:grpSp>
        <p:nvGrpSpPr>
          <p:cNvPr id="51" name="Group 50"/>
          <p:cNvGrpSpPr/>
          <p:nvPr/>
        </p:nvGrpSpPr>
        <p:grpSpPr>
          <a:xfrm>
            <a:off x="12410841" y="4800601"/>
            <a:ext cx="25336499" cy="1371600"/>
            <a:chOff x="15283543" y="7924802"/>
            <a:chExt cx="13959416" cy="1567543"/>
          </a:xfrm>
          <a:solidFill>
            <a:schemeClr val="accent3">
              <a:lumMod val="50000"/>
            </a:schemeClr>
          </a:solidFill>
        </p:grpSpPr>
        <p:sp>
          <p:nvSpPr>
            <p:cNvPr id="16389" name="AutoShape 57"/>
            <p:cNvSpPr>
              <a:spLocks noChangeArrowheads="1"/>
            </p:cNvSpPr>
            <p:nvPr/>
          </p:nvSpPr>
          <p:spPr bwMode="auto">
            <a:xfrm>
              <a:off x="15283543" y="7924802"/>
              <a:ext cx="13959416" cy="1567543"/>
            </a:xfrm>
            <a:prstGeom prst="roundRect">
              <a:avLst>
                <a:gd name="adj" fmla="val 16667"/>
              </a:avLst>
            </a:prstGeom>
            <a:grpFill/>
            <a:ln w="25400">
              <a:noFill/>
              <a:round/>
              <a:headEnd/>
              <a:tailEnd/>
            </a:ln>
          </p:spPr>
          <p:txBody>
            <a:bodyPr wrap="none" lIns="134746" tIns="67373" rIns="134746" bIns="67373" anchor="ctr"/>
            <a:lstStyle/>
            <a:p>
              <a:endParaRPr lang="en-US" dirty="0"/>
            </a:p>
          </p:txBody>
        </p:sp>
        <p:sp>
          <p:nvSpPr>
            <p:cNvPr id="16396" name="Text Box 7"/>
            <p:cNvSpPr txBox="1">
              <a:spLocks noChangeArrowheads="1"/>
            </p:cNvSpPr>
            <p:nvPr/>
          </p:nvSpPr>
          <p:spPr bwMode="auto">
            <a:xfrm>
              <a:off x="15320278" y="8300816"/>
              <a:ext cx="13861299" cy="858966"/>
            </a:xfrm>
            <a:prstGeom prst="rect">
              <a:avLst/>
            </a:prstGeom>
            <a:grpFill/>
            <a:ln w="9525">
              <a:noFill/>
              <a:miter lim="800000"/>
              <a:headEnd/>
              <a:tailEnd/>
            </a:ln>
          </p:spPr>
          <p:txBody>
            <a:bodyPr wrap="square" lIns="134725" tIns="67363" rIns="134725" bIns="67363">
              <a:spAutoFit/>
            </a:bodyPr>
            <a:lstStyle/>
            <a:p>
              <a:pPr defTabSz="2828847">
                <a:spcBef>
                  <a:spcPct val="50000"/>
                </a:spcBef>
              </a:pPr>
              <a:r>
                <a:rPr lang="en-US" sz="4000" b="1" dirty="0" smtClean="0">
                  <a:solidFill>
                    <a:schemeClr val="bg1"/>
                  </a:solidFill>
                </a:rPr>
                <a:t>Results</a:t>
              </a:r>
              <a:endParaRPr lang="en-US" sz="4000" b="1" dirty="0">
                <a:solidFill>
                  <a:schemeClr val="bg1"/>
                </a:solidFill>
              </a:endParaRPr>
            </a:p>
          </p:txBody>
        </p:sp>
      </p:grpSp>
      <p:sp>
        <p:nvSpPr>
          <p:cNvPr id="16405" name="Rectangle 27"/>
          <p:cNvSpPr>
            <a:spLocks noChangeArrowheads="1"/>
          </p:cNvSpPr>
          <p:nvPr/>
        </p:nvSpPr>
        <p:spPr bwMode="auto">
          <a:xfrm>
            <a:off x="320412" y="36576003"/>
            <a:ext cx="31683589" cy="1371600"/>
          </a:xfrm>
          <a:prstGeom prst="rect">
            <a:avLst/>
          </a:prstGeom>
          <a:noFill/>
          <a:ln w="9525">
            <a:noFill/>
            <a:miter lim="800000"/>
            <a:headEnd/>
            <a:tailEnd/>
          </a:ln>
        </p:spPr>
        <p:txBody>
          <a:bodyPr lIns="117884" tIns="58943" rIns="117884" bIns="58943" anchor="ctr"/>
          <a:lstStyle/>
          <a:p>
            <a:pPr defTabSz="2828847"/>
            <a:r>
              <a:rPr lang="en-US" sz="2400" b="1" dirty="0">
                <a:solidFill>
                  <a:schemeClr val="bg1"/>
                </a:solidFill>
              </a:rPr>
              <a:t>                                 </a:t>
            </a:r>
            <a:endParaRPr lang="en-US" sz="2400" b="1" i="1" dirty="0">
              <a:solidFill>
                <a:schemeClr val="bg1"/>
              </a:solidFill>
            </a:endParaRPr>
          </a:p>
        </p:txBody>
      </p:sp>
      <p:grpSp>
        <p:nvGrpSpPr>
          <p:cNvPr id="42" name="Group 41"/>
          <p:cNvGrpSpPr/>
          <p:nvPr/>
        </p:nvGrpSpPr>
        <p:grpSpPr>
          <a:xfrm>
            <a:off x="533400" y="14423591"/>
            <a:ext cx="11468100" cy="1371600"/>
            <a:chOff x="406401" y="20987659"/>
            <a:chExt cx="13898033" cy="1567543"/>
          </a:xfrm>
          <a:solidFill>
            <a:schemeClr val="accent3">
              <a:lumMod val="50000"/>
            </a:schemeClr>
          </a:solidFill>
        </p:grpSpPr>
        <p:sp>
          <p:nvSpPr>
            <p:cNvPr id="16408" name="AutoShape 94"/>
            <p:cNvSpPr>
              <a:spLocks noChangeArrowheads="1"/>
            </p:cNvSpPr>
            <p:nvPr/>
          </p:nvSpPr>
          <p:spPr bwMode="auto">
            <a:xfrm>
              <a:off x="406401" y="20987659"/>
              <a:ext cx="13898033" cy="1567543"/>
            </a:xfrm>
            <a:prstGeom prst="roundRect">
              <a:avLst>
                <a:gd name="adj" fmla="val 16667"/>
              </a:avLst>
            </a:prstGeom>
            <a:grpFill/>
            <a:ln w="25400">
              <a:noFill/>
              <a:round/>
              <a:headEnd/>
              <a:tailEnd/>
            </a:ln>
          </p:spPr>
          <p:txBody>
            <a:bodyPr wrap="none" lIns="134746" tIns="67373" rIns="134746" bIns="67373" anchor="ctr"/>
            <a:lstStyle/>
            <a:p>
              <a:endParaRPr lang="en-US" dirty="0"/>
            </a:p>
          </p:txBody>
        </p:sp>
        <p:sp>
          <p:nvSpPr>
            <p:cNvPr id="16409" name="Text Box 95"/>
            <p:cNvSpPr txBox="1">
              <a:spLocks noChangeArrowheads="1"/>
            </p:cNvSpPr>
            <p:nvPr/>
          </p:nvSpPr>
          <p:spPr bwMode="auto">
            <a:xfrm>
              <a:off x="636788" y="21407216"/>
              <a:ext cx="13469613" cy="788616"/>
            </a:xfrm>
            <a:prstGeom prst="rect">
              <a:avLst/>
            </a:prstGeom>
            <a:grpFill/>
            <a:ln w="9525">
              <a:noFill/>
              <a:miter lim="800000"/>
              <a:headEnd/>
              <a:tailEnd/>
            </a:ln>
          </p:spPr>
          <p:txBody>
            <a:bodyPr wrap="square" lIns="134725" tIns="67363" rIns="134725" bIns="67363">
              <a:spAutoFit/>
            </a:bodyPr>
            <a:lstStyle/>
            <a:p>
              <a:pPr defTabSz="2828847">
                <a:spcBef>
                  <a:spcPct val="50000"/>
                </a:spcBef>
              </a:pPr>
              <a:r>
                <a:rPr lang="en-US" sz="3600" b="1" dirty="0" smtClean="0">
                  <a:solidFill>
                    <a:schemeClr val="bg1"/>
                  </a:solidFill>
                </a:rPr>
                <a:t>Methods: Grassroots CMV Awareness</a:t>
              </a:r>
              <a:endParaRPr lang="en-US" sz="3600" b="1" dirty="0">
                <a:solidFill>
                  <a:schemeClr val="bg1"/>
                </a:solidFill>
              </a:endParaRPr>
            </a:p>
          </p:txBody>
        </p:sp>
      </p:grpSp>
      <p:pic>
        <p:nvPicPr>
          <p:cNvPr id="35" name="Picture 34" descr="http://texaschildrens.org/ImagesGlobal/tch_logo2.gif" hidden="1"/>
          <p:cNvPicPr/>
          <p:nvPr/>
        </p:nvPicPr>
        <p:blipFill>
          <a:blip r:embed="rId2" cstate="print"/>
          <a:srcRect/>
          <a:stretch>
            <a:fillRect/>
          </a:stretch>
        </p:blipFill>
        <p:spPr bwMode="auto">
          <a:xfrm>
            <a:off x="33337500" y="1371600"/>
            <a:ext cx="4105227" cy="3657601"/>
          </a:xfrm>
          <a:prstGeom prst="rect">
            <a:avLst/>
          </a:prstGeom>
          <a:solidFill>
            <a:srgbClr val="00B0F0"/>
          </a:solidFill>
          <a:ln w="9525">
            <a:noFill/>
            <a:miter lim="800000"/>
            <a:headEnd/>
            <a:tailEnd/>
          </a:ln>
          <a:effectLst/>
        </p:spPr>
      </p:pic>
      <p:pic>
        <p:nvPicPr>
          <p:cNvPr id="36" name="Picture 35" descr="http://texaschildrens.org/ImagesGlobal/tch_logo2.gif" hidden="1"/>
          <p:cNvPicPr/>
          <p:nvPr/>
        </p:nvPicPr>
        <p:blipFill>
          <a:blip r:embed="rId2" cstate="print"/>
          <a:stretch>
            <a:fillRect/>
          </a:stretch>
        </p:blipFill>
        <p:spPr bwMode="auto">
          <a:xfrm>
            <a:off x="26936701" y="2743204"/>
            <a:ext cx="2989263" cy="2114550"/>
          </a:xfrm>
          <a:prstGeom prst="rect">
            <a:avLst/>
          </a:prstGeom>
          <a:solidFill>
            <a:srgbClr val="0070C0"/>
          </a:solidFill>
          <a:ln>
            <a:solidFill>
              <a:srgbClr val="42AAFF"/>
            </a:solidFill>
          </a:ln>
        </p:spPr>
      </p:pic>
      <p:pic>
        <p:nvPicPr>
          <p:cNvPr id="16536" name="Picture 152" hidden="1"/>
          <p:cNvPicPr>
            <a:picLocks noChangeAspect="1" noChangeArrowheads="1"/>
          </p:cNvPicPr>
          <p:nvPr/>
        </p:nvPicPr>
        <p:blipFill>
          <a:blip r:embed="rId3"/>
          <a:srcRect b="38637"/>
          <a:stretch>
            <a:fillRect/>
          </a:stretch>
        </p:blipFill>
        <p:spPr bwMode="auto">
          <a:xfrm>
            <a:off x="9601200" y="5029202"/>
            <a:ext cx="2000250" cy="1543049"/>
          </a:xfrm>
          <a:prstGeom prst="rect">
            <a:avLst/>
          </a:prstGeom>
          <a:gradFill rotWithShape="1">
            <a:gsLst>
              <a:gs pos="0">
                <a:srgbClr val="00B0F0">
                  <a:alpha val="0"/>
                </a:srgbClr>
              </a:gs>
              <a:gs pos="100000">
                <a:srgbClr val="00B0F0">
                  <a:gamma/>
                  <a:shade val="46275"/>
                  <a:invGamma/>
                  <a:alpha val="0"/>
                </a:srgbClr>
              </a:gs>
            </a:gsLst>
            <a:lin ang="5400000" scaled="1"/>
          </a:gradFill>
        </p:spPr>
      </p:pic>
      <p:pic>
        <p:nvPicPr>
          <p:cNvPr id="3" name="Picture 2"/>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32689800" y="1549446"/>
            <a:ext cx="4276356" cy="1880887"/>
          </a:xfrm>
          <a:prstGeom prst="rect">
            <a:avLst/>
          </a:prstGeom>
        </p:spPr>
      </p:pic>
      <p:sp>
        <p:nvSpPr>
          <p:cNvPr id="63" name="Text Box 6"/>
          <p:cNvSpPr txBox="1">
            <a:spLocks noChangeArrowheads="1"/>
          </p:cNvSpPr>
          <p:nvPr/>
        </p:nvSpPr>
        <p:spPr bwMode="auto">
          <a:xfrm>
            <a:off x="3286125" y="1441390"/>
            <a:ext cx="27660600" cy="2452060"/>
          </a:xfrm>
          <a:prstGeom prst="rect">
            <a:avLst/>
          </a:prstGeom>
          <a:noFill/>
          <a:ln w="9525">
            <a:noFill/>
            <a:miter lim="800000"/>
            <a:headEnd/>
            <a:tailEnd/>
          </a:ln>
        </p:spPr>
        <p:txBody>
          <a:bodyPr wrap="square" lIns="134725" tIns="67363" rIns="134725" bIns="67363">
            <a:spAutoFit/>
          </a:bodyPr>
          <a:lstStyle/>
          <a:p>
            <a:pPr defTabSz="2828847">
              <a:spcBef>
                <a:spcPct val="50000"/>
              </a:spcBef>
            </a:pPr>
            <a:r>
              <a:rPr lang="en-US" sz="4800" b="1" i="1" dirty="0">
                <a:solidFill>
                  <a:schemeClr val="bg1"/>
                </a:solidFill>
              </a:rPr>
              <a:t>TURNING DESPAIR INTO ACTION: </a:t>
            </a:r>
            <a:endParaRPr lang="en-US" sz="4800" b="1" i="1" dirty="0" smtClean="0">
              <a:solidFill>
                <a:schemeClr val="bg1"/>
              </a:solidFill>
            </a:endParaRPr>
          </a:p>
          <a:p>
            <a:pPr defTabSz="2828847">
              <a:spcBef>
                <a:spcPts val="600"/>
              </a:spcBef>
            </a:pPr>
            <a:r>
              <a:rPr lang="en-US" sz="4800" b="1" i="1" dirty="0" smtClean="0">
                <a:solidFill>
                  <a:schemeClr val="bg1"/>
                </a:solidFill>
              </a:rPr>
              <a:t>A </a:t>
            </a:r>
            <a:r>
              <a:rPr lang="en-US" sz="4800" b="1" i="1" dirty="0">
                <a:solidFill>
                  <a:schemeClr val="bg1"/>
                </a:solidFill>
              </a:rPr>
              <a:t>MOTHER’S MISSION TO RAISE CMV AWARENESS AFTER THE LOSS OF HER </a:t>
            </a:r>
            <a:r>
              <a:rPr lang="en-US" sz="4800" b="1" i="1" dirty="0" smtClean="0">
                <a:solidFill>
                  <a:schemeClr val="bg1"/>
                </a:solidFill>
              </a:rPr>
              <a:t>DAUGHTER</a:t>
            </a:r>
          </a:p>
          <a:p>
            <a:pPr defTabSz="2828847">
              <a:spcBef>
                <a:spcPct val="50000"/>
              </a:spcBef>
            </a:pPr>
            <a:r>
              <a:rPr lang="en-US" sz="3300" dirty="0" smtClean="0">
                <a:solidFill>
                  <a:schemeClr val="bg1"/>
                </a:solidFill>
              </a:rPr>
              <a:t>Farah Armstrong, Becky Ghazi, Ann Blalock</a:t>
            </a:r>
            <a:endParaRPr lang="en-US" sz="3300" dirty="0">
              <a:solidFill>
                <a:schemeClr val="bg1"/>
              </a:solidFill>
            </a:endParaRPr>
          </a:p>
        </p:txBody>
      </p:sp>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4117" t="21251" r="12077" b="7159"/>
          <a:stretch/>
        </p:blipFill>
        <p:spPr>
          <a:xfrm>
            <a:off x="6926976" y="6874133"/>
            <a:ext cx="4777073" cy="2720502"/>
          </a:xfrm>
          <a:prstGeom prst="rect">
            <a:avLst/>
          </a:prstGeom>
        </p:spPr>
      </p:pic>
      <p:sp>
        <p:nvSpPr>
          <p:cNvPr id="9" name="TextBox 8"/>
          <p:cNvSpPr txBox="1"/>
          <p:nvPr/>
        </p:nvSpPr>
        <p:spPr>
          <a:xfrm>
            <a:off x="709048" y="9653118"/>
            <a:ext cx="10995002" cy="4154984"/>
          </a:xfrm>
          <a:prstGeom prst="rect">
            <a:avLst/>
          </a:prstGeom>
          <a:noFill/>
        </p:spPr>
        <p:txBody>
          <a:bodyPr wrap="square" rtlCol="0">
            <a:spAutoFit/>
          </a:bodyPr>
          <a:lstStyle/>
          <a:p>
            <a:pPr algn="just">
              <a:spcBef>
                <a:spcPts val="4200"/>
              </a:spcBef>
            </a:pPr>
            <a:r>
              <a:rPr lang="en-US" sz="3300" dirty="0">
                <a:solidFill>
                  <a:schemeClr val="tx1"/>
                </a:solidFill>
                <a:latin typeface="Calibri" panose="020F0502020204030204" pitchFamily="34" charset="0"/>
                <a:cs typeface="Calibri" panose="020F0502020204030204" pitchFamily="34" charset="0"/>
              </a:rPr>
              <a:t>Maddie </a:t>
            </a:r>
            <a:r>
              <a:rPr lang="en-US" sz="3300" dirty="0" smtClean="0">
                <a:solidFill>
                  <a:schemeClr val="tx1"/>
                </a:solidFill>
                <a:latin typeface="Calibri" panose="020F0502020204030204" pitchFamily="34" charset="0"/>
                <a:cs typeface="Calibri" panose="020F0502020204030204" pitchFamily="34" charset="0"/>
              </a:rPr>
              <a:t>had </a:t>
            </a:r>
            <a:r>
              <a:rPr lang="en-US" sz="3300" dirty="0">
                <a:solidFill>
                  <a:schemeClr val="tx1"/>
                </a:solidFill>
                <a:latin typeface="Calibri" panose="020F0502020204030204" pitchFamily="34" charset="0"/>
                <a:cs typeface="Calibri" panose="020F0502020204030204" pitchFamily="34" charset="0"/>
              </a:rPr>
              <a:t>contracted congenital CMV </a:t>
            </a:r>
            <a:r>
              <a:rPr lang="en-US" sz="3300" dirty="0" smtClean="0">
                <a:solidFill>
                  <a:schemeClr val="tx1"/>
                </a:solidFill>
                <a:latin typeface="Calibri" panose="020F0502020204030204" pitchFamily="34" charset="0"/>
                <a:cs typeface="Calibri" panose="020F0502020204030204" pitchFamily="34" charset="0"/>
              </a:rPr>
              <a:t>in utero</a:t>
            </a:r>
            <a:r>
              <a:rPr lang="en-US" sz="3300" dirty="0">
                <a:solidFill>
                  <a:schemeClr val="tx1"/>
                </a:solidFill>
                <a:latin typeface="Calibri" panose="020F0502020204030204" pitchFamily="34" charset="0"/>
                <a:cs typeface="Calibri" panose="020F0502020204030204" pitchFamily="34" charset="0"/>
              </a:rPr>
              <a:t>. The Armstrongs had never heard of CMV until one hour after their daughter was born. Maddie was in the NICU for ten days while she went through numerous medical procedures and tests. Once her parents received the devastating news that she was terminal, they began making arrangements to bring her home on hospice care. Maddie passed away after two days at home. She was only 12 days old.</a:t>
            </a:r>
          </a:p>
        </p:txBody>
      </p:sp>
      <p:sp>
        <p:nvSpPr>
          <p:cNvPr id="11" name="Rectangle 10"/>
          <p:cNvSpPr/>
          <p:nvPr/>
        </p:nvSpPr>
        <p:spPr>
          <a:xfrm>
            <a:off x="709047" y="6618557"/>
            <a:ext cx="6029325" cy="3139321"/>
          </a:xfrm>
          <a:prstGeom prst="rect">
            <a:avLst/>
          </a:prstGeom>
        </p:spPr>
        <p:txBody>
          <a:bodyPr wrap="square">
            <a:spAutoFit/>
          </a:bodyPr>
          <a:lstStyle/>
          <a:p>
            <a:pPr algn="just"/>
            <a:r>
              <a:rPr lang="en-US" sz="3300" dirty="0">
                <a:solidFill>
                  <a:schemeClr val="tx1"/>
                </a:solidFill>
                <a:latin typeface="Calibri" panose="020F0502020204030204" pitchFamily="34" charset="0"/>
                <a:cs typeface="Calibri" panose="020F0502020204030204" pitchFamily="34" charset="0"/>
              </a:rPr>
              <a:t>Madeline Leigh Armstrong was born in Katy, Texas on January 31, 2014. After a textbook pregnancy with normal ultrasounds and routine doctor visits, her parents were </a:t>
            </a:r>
            <a:r>
              <a:rPr lang="en-US" sz="3300" dirty="0" smtClean="0">
                <a:solidFill>
                  <a:schemeClr val="tx1"/>
                </a:solidFill>
                <a:latin typeface="Calibri" panose="020F0502020204030204" pitchFamily="34" charset="0"/>
                <a:cs typeface="Calibri" panose="020F0502020204030204" pitchFamily="34" charset="0"/>
              </a:rPr>
              <a:t>shocked </a:t>
            </a:r>
            <a:r>
              <a:rPr lang="en-US" sz="3300" dirty="0">
                <a:solidFill>
                  <a:schemeClr val="tx1"/>
                </a:solidFill>
                <a:latin typeface="Calibri" panose="020F0502020204030204" pitchFamily="34" charset="0"/>
                <a:cs typeface="Calibri" panose="020F0502020204030204" pitchFamily="34" charset="0"/>
              </a:rPr>
              <a:t>to learn </a:t>
            </a:r>
            <a:r>
              <a:rPr lang="en-US" sz="3300" dirty="0" smtClean="0">
                <a:solidFill>
                  <a:schemeClr val="tx1"/>
                </a:solidFill>
                <a:latin typeface="Calibri" panose="020F0502020204030204" pitchFamily="34" charset="0"/>
                <a:cs typeface="Calibri" panose="020F0502020204030204" pitchFamily="34" charset="0"/>
              </a:rPr>
              <a:t>that</a:t>
            </a:r>
            <a:endParaRPr lang="en-US" sz="3300" dirty="0">
              <a:solidFill>
                <a:schemeClr val="tx1"/>
              </a:solidFill>
              <a:latin typeface="Calibri" panose="020F0502020204030204" pitchFamily="34" charset="0"/>
              <a:cs typeface="Calibri" panose="020F0502020204030204" pitchFamily="34" charset="0"/>
            </a:endParaRPr>
          </a:p>
        </p:txBody>
      </p:sp>
      <p:sp>
        <p:nvSpPr>
          <p:cNvPr id="13" name="TextBox 12"/>
          <p:cNvSpPr txBox="1"/>
          <p:nvPr/>
        </p:nvSpPr>
        <p:spPr>
          <a:xfrm>
            <a:off x="13234731" y="7009123"/>
            <a:ext cx="14883069" cy="10802957"/>
          </a:xfrm>
          <a:prstGeom prst="rect">
            <a:avLst/>
          </a:prstGeom>
          <a:noFill/>
        </p:spPr>
        <p:txBody>
          <a:bodyPr wrap="square" rtlCol="0">
            <a:spAutoFit/>
          </a:bodyPr>
          <a:lstStyle/>
          <a:p>
            <a:pPr algn="l"/>
            <a:r>
              <a:rPr lang="en-US" sz="3800" u="sng" dirty="0" smtClean="0">
                <a:latin typeface="Calibri" panose="020F0502020204030204" pitchFamily="34" charset="0"/>
                <a:cs typeface="Calibri" panose="020F0502020204030204" pitchFamily="34" charset="0"/>
              </a:rPr>
              <a:t>Educating Others</a:t>
            </a:r>
          </a:p>
          <a:p>
            <a:pPr algn="l"/>
            <a:endParaRPr lang="en-US" sz="2400" u="sng" dirty="0" smtClean="0">
              <a:latin typeface="Calibri" panose="020F0502020204030204" pitchFamily="34" charset="0"/>
              <a:cs typeface="Calibri" panose="020F0502020204030204" pitchFamily="34" charset="0"/>
            </a:endParaRPr>
          </a:p>
          <a:p>
            <a:pPr algn="just"/>
            <a:endParaRPr lang="en-US" sz="1200" u="sng"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Raised $41,000 for Stop CMV.</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Reached 575 individuals through social media.</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Distributed ~ 1000 CMV </a:t>
            </a:r>
            <a:r>
              <a:rPr lang="en-US" sz="3300" dirty="0" smtClean="0">
                <a:latin typeface="Calibri" panose="020F0502020204030204" pitchFamily="34" charset="0"/>
                <a:cs typeface="Calibri" panose="020F0502020204030204" pitchFamily="34" charset="0"/>
              </a:rPr>
              <a:t>awareness pamphlets </a:t>
            </a:r>
            <a:r>
              <a:rPr lang="en-US" sz="3300" dirty="0" smtClean="0">
                <a:latin typeface="Calibri" panose="020F0502020204030204" pitchFamily="34" charset="0"/>
                <a:cs typeface="Calibri" panose="020F0502020204030204" pitchFamily="34" charset="0"/>
              </a:rPr>
              <a:t>and flyers to pregnant women and future parents.</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Designed, assembled, and distributed 280 CMV awareness buttons for National Congenital CMV Awareness Month.</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Educated 1050+ people through our June E-Newsletter.</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Participated in a CMV presentation to the medical community at Memorial Hermann Katy Hospital.</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Shared Maddie’s CMV Story in the June Issue of Katy Lifestyles and Homes Magazine which is mailed to ~ 40,000 homes in Katy, Texas.</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Reached </a:t>
            </a:r>
            <a:r>
              <a:rPr lang="en-US" sz="3300" dirty="0" smtClean="0">
                <a:latin typeface="Calibri" panose="020F0502020204030204" pitchFamily="34" charset="0"/>
                <a:cs typeface="Calibri" panose="020F0502020204030204" pitchFamily="34" charset="0"/>
              </a:rPr>
              <a:t>~ 3,500 </a:t>
            </a:r>
            <a:r>
              <a:rPr lang="en-US" sz="3300" dirty="0" smtClean="0">
                <a:latin typeface="Calibri" panose="020F0502020204030204" pitchFamily="34" charset="0"/>
                <a:cs typeface="Calibri" panose="020F0502020204030204" pitchFamily="34" charset="0"/>
              </a:rPr>
              <a:t>women through the CMV Awareness Series published on Houston Mom’s Blog.</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300" dirty="0" smtClean="0">
                <a:latin typeface="Calibri" panose="020F0502020204030204" pitchFamily="34" charset="0"/>
                <a:cs typeface="Calibri" panose="020F0502020204030204" pitchFamily="34" charset="0"/>
              </a:rPr>
              <a:t>Educated shoppers at a two-day event hosted by Cobblestone Cottage in Katy.</a:t>
            </a:r>
            <a:endParaRPr lang="en-US" sz="600" dirty="0" smtClean="0">
              <a:latin typeface="Calibri" panose="020F0502020204030204" pitchFamily="34" charset="0"/>
              <a:cs typeface="Calibri" panose="020F0502020204030204" pitchFamily="34" charset="0"/>
            </a:endParaRPr>
          </a:p>
        </p:txBody>
      </p:sp>
      <p:sp>
        <p:nvSpPr>
          <p:cNvPr id="14" name="TextBox 13"/>
          <p:cNvSpPr txBox="1"/>
          <p:nvPr/>
        </p:nvSpPr>
        <p:spPr>
          <a:xfrm>
            <a:off x="13177581" y="28233232"/>
            <a:ext cx="11299583" cy="7325082"/>
          </a:xfrm>
          <a:prstGeom prst="rect">
            <a:avLst/>
          </a:prstGeom>
          <a:noFill/>
        </p:spPr>
        <p:txBody>
          <a:bodyPr wrap="square" rtlCol="0">
            <a:spAutoFit/>
          </a:bodyPr>
          <a:lstStyle/>
          <a:p>
            <a:pPr algn="l"/>
            <a:r>
              <a:rPr lang="en-US" sz="3800" u="sng" dirty="0" smtClean="0">
                <a:latin typeface="Calibri" panose="020F0502020204030204" pitchFamily="34" charset="0"/>
                <a:cs typeface="Calibri" panose="020F0502020204030204" pitchFamily="34" charset="0"/>
              </a:rPr>
              <a:t>Pursuing </a:t>
            </a:r>
            <a:r>
              <a:rPr lang="en-US" sz="3800" u="sng" dirty="0">
                <a:latin typeface="Calibri" panose="020F0502020204030204" pitchFamily="34" charset="0"/>
                <a:cs typeface="Calibri" panose="020F0502020204030204" pitchFamily="34" charset="0"/>
              </a:rPr>
              <a:t>CMV Legislation in </a:t>
            </a:r>
            <a:r>
              <a:rPr lang="en-US" sz="3800" u="sng" dirty="0" smtClean="0">
                <a:latin typeface="Calibri" panose="020F0502020204030204" pitchFamily="34" charset="0"/>
                <a:cs typeface="Calibri" panose="020F0502020204030204" pitchFamily="34" charset="0"/>
              </a:rPr>
              <a:t>Texas</a:t>
            </a:r>
          </a:p>
          <a:p>
            <a:endParaRPr lang="en-US" sz="3200" u="sng" dirty="0" smtClean="0">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US" sz="3200" dirty="0" smtClean="0">
                <a:latin typeface="Calibri" panose="020F0502020204030204" pitchFamily="34" charset="0"/>
                <a:cs typeface="Calibri" panose="020F0502020204030204" pitchFamily="34" charset="0"/>
              </a:rPr>
              <a:t>Working with two other CMV mothers and Dr. Gail Demmler-Harrison to develop a team to pursue CMV legislation in Texas.</a:t>
            </a:r>
          </a:p>
          <a:p>
            <a:pPr marL="571500" indent="-571500" algn="just">
              <a:buFont typeface="Arial" panose="020B0604020202020204" pitchFamily="34" charset="0"/>
              <a:buChar char="•"/>
            </a:pPr>
            <a:endParaRPr lang="en-US" sz="1200" dirty="0" smtClean="0">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US" sz="3200" dirty="0" smtClean="0">
                <a:latin typeface="Calibri" panose="020F0502020204030204" pitchFamily="34" charset="0"/>
                <a:cs typeface="Calibri" panose="020F0502020204030204" pitchFamily="34" charset="0"/>
              </a:rPr>
              <a:t>Contacting Texas legislators through email letters and phone calls to share personal CMV experiences.  </a:t>
            </a:r>
          </a:p>
          <a:p>
            <a:pPr marL="571500" indent="-571500" algn="just">
              <a:buFont typeface="Arial" panose="020B0604020202020204" pitchFamily="34" charset="0"/>
              <a:buChar char="•"/>
            </a:pPr>
            <a:endParaRPr lang="en-US" sz="1200" dirty="0" smtClean="0">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US" sz="3200" dirty="0" smtClean="0">
                <a:latin typeface="Calibri" panose="020F0502020204030204" pitchFamily="34" charset="0"/>
                <a:cs typeface="Calibri" panose="020F0502020204030204" pitchFamily="34" charset="0"/>
              </a:rPr>
              <a:t>Meeting with Senators, Representatives, and their staffs to educate them about congenital CMV and to share our personal CMV stories to illustrate the need for legislation.</a:t>
            </a:r>
          </a:p>
          <a:p>
            <a:pPr marL="571500" indent="-571500" algn="just">
              <a:buFont typeface="Arial" panose="020B0604020202020204" pitchFamily="34" charset="0"/>
              <a:buChar char="•"/>
            </a:pPr>
            <a:endParaRPr lang="en-US" sz="1200" dirty="0" smtClean="0">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US" sz="3200" dirty="0" smtClean="0">
                <a:latin typeface="Calibri" panose="020F0502020204030204" pitchFamily="34" charset="0"/>
                <a:cs typeface="Calibri" panose="020F0502020204030204" pitchFamily="34" charset="0"/>
              </a:rPr>
              <a:t>Developing a strategy for legislation based on feedback from legislators. </a:t>
            </a:r>
          </a:p>
          <a:p>
            <a:pPr marL="571500" indent="-571500" algn="just">
              <a:buFont typeface="Arial" panose="020B0604020202020204" pitchFamily="34" charset="0"/>
              <a:buChar char="•"/>
            </a:pPr>
            <a:endParaRPr lang="en-US" sz="1200" dirty="0" smtClean="0">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US" sz="3200" dirty="0" smtClean="0">
                <a:latin typeface="Calibri" panose="020F0502020204030204" pitchFamily="34" charset="0"/>
                <a:cs typeface="Calibri" panose="020F0502020204030204" pitchFamily="34" charset="0"/>
              </a:rPr>
              <a:t>Continuing to develop and strengthen relationships with key legislators.     </a:t>
            </a:r>
            <a:endParaRPr lang="en-US" sz="3200" dirty="0">
              <a:latin typeface="Calibri" panose="020F0502020204030204" pitchFamily="34" charset="0"/>
              <a:cs typeface="Calibri" panose="020F0502020204030204" pitchFamily="34" charset="0"/>
            </a:endParaRPr>
          </a:p>
        </p:txBody>
      </p:sp>
      <p:sp>
        <p:nvSpPr>
          <p:cNvPr id="78" name="TextBox 77"/>
          <p:cNvSpPr txBox="1"/>
          <p:nvPr/>
        </p:nvSpPr>
        <p:spPr>
          <a:xfrm>
            <a:off x="24231600" y="19497013"/>
            <a:ext cx="12820281" cy="6709529"/>
          </a:xfrm>
          <a:prstGeom prst="rect">
            <a:avLst/>
          </a:prstGeom>
          <a:noFill/>
        </p:spPr>
        <p:txBody>
          <a:bodyPr wrap="square" rtlCol="0">
            <a:spAutoFit/>
          </a:bodyPr>
          <a:lstStyle/>
          <a:p>
            <a:pPr algn="l"/>
            <a:r>
              <a:rPr lang="en-US" sz="3800" u="sng" dirty="0" smtClean="0">
                <a:latin typeface="Calibri" panose="020F0502020204030204" pitchFamily="34" charset="0"/>
                <a:cs typeface="Calibri" panose="020F0502020204030204" pitchFamily="34" charset="0"/>
              </a:rPr>
              <a:t>Developing </a:t>
            </a:r>
            <a:r>
              <a:rPr lang="en-US" sz="3800" u="sng" dirty="0">
                <a:latin typeface="Calibri" panose="020F0502020204030204" pitchFamily="34" charset="0"/>
                <a:cs typeface="Calibri" panose="020F0502020204030204" pitchFamily="34" charset="0"/>
              </a:rPr>
              <a:t>a Nonprofit </a:t>
            </a:r>
            <a:r>
              <a:rPr lang="en-US" sz="3800" u="sng" dirty="0" smtClean="0">
                <a:latin typeface="Calibri" panose="020F0502020204030204" pitchFamily="34" charset="0"/>
                <a:cs typeface="Calibri" panose="020F0502020204030204" pitchFamily="34" charset="0"/>
              </a:rPr>
              <a:t>Organization</a:t>
            </a:r>
          </a:p>
          <a:p>
            <a:endParaRPr lang="en-US" sz="3800" u="sng" dirty="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200" dirty="0" smtClean="0">
                <a:latin typeface="Calibri" panose="020F0502020204030204" pitchFamily="34" charset="0"/>
                <a:cs typeface="Calibri" panose="020F0502020204030204" pitchFamily="34" charset="0"/>
              </a:rPr>
              <a:t>Received </a:t>
            </a:r>
            <a:r>
              <a:rPr lang="en-US" sz="3200" dirty="0">
                <a:latin typeface="Calibri" panose="020F0502020204030204" pitchFamily="34" charset="0"/>
                <a:cs typeface="Calibri" panose="020F0502020204030204" pitchFamily="34" charset="0"/>
              </a:rPr>
              <a:t>approved 501(c)(3) nonprofit organization status in July, 2014.  </a:t>
            </a:r>
            <a:endParaRPr lang="en-US" sz="3200" dirty="0" smtClean="0">
              <a:latin typeface="Calibri" panose="020F0502020204030204" pitchFamily="34" charset="0"/>
              <a:cs typeface="Calibri" panose="020F0502020204030204" pitchFamily="34" charset="0"/>
            </a:endParaRPr>
          </a:p>
          <a:p>
            <a:pPr algn="just"/>
            <a:endParaRPr lang="en-US" sz="1200" dirty="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200" dirty="0" smtClean="0">
                <a:latin typeface="Calibri" panose="020F0502020204030204" pitchFamily="34" charset="0"/>
                <a:cs typeface="Calibri" panose="020F0502020204030204" pitchFamily="34" charset="0"/>
              </a:rPr>
              <a:t>Collaborating with </a:t>
            </a:r>
            <a:r>
              <a:rPr lang="en-US" sz="3200" dirty="0">
                <a:latin typeface="Calibri" panose="020F0502020204030204" pitchFamily="34" charset="0"/>
                <a:cs typeface="Calibri" panose="020F0502020204030204" pitchFamily="34" charset="0"/>
              </a:rPr>
              <a:t>the March of Dimes Houston Chapter to start planning for future opportunities </a:t>
            </a:r>
            <a:r>
              <a:rPr lang="en-US" sz="3200" dirty="0" smtClean="0">
                <a:latin typeface="Calibri" panose="020F0502020204030204" pitchFamily="34" charset="0"/>
                <a:cs typeface="Calibri" panose="020F0502020204030204" pitchFamily="34" charset="0"/>
              </a:rPr>
              <a:t>to </a:t>
            </a:r>
            <a:r>
              <a:rPr lang="en-US" sz="3200" dirty="0">
                <a:latin typeface="Calibri" panose="020F0502020204030204" pitchFamily="34" charset="0"/>
                <a:cs typeface="Calibri" panose="020F0502020204030204" pitchFamily="34" charset="0"/>
              </a:rPr>
              <a:t>work together</a:t>
            </a:r>
            <a:r>
              <a:rPr lang="en-US" sz="3200" dirty="0" smtClean="0">
                <a:latin typeface="Calibri" panose="020F0502020204030204" pitchFamily="34" charset="0"/>
                <a:cs typeface="Calibri" panose="020F0502020204030204" pitchFamily="34" charset="0"/>
              </a:rPr>
              <a:t>.</a:t>
            </a:r>
          </a:p>
          <a:p>
            <a:pPr algn="just"/>
            <a:endParaRPr lang="en-US"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200" dirty="0" smtClean="0">
                <a:latin typeface="Calibri" panose="020F0502020204030204" pitchFamily="34" charset="0"/>
                <a:cs typeface="Calibri" panose="020F0502020204030204" pitchFamily="34" charset="0"/>
              </a:rPr>
              <a:t>Hosting our first annual fundraiser on March 7, 2015.  </a:t>
            </a:r>
          </a:p>
          <a:p>
            <a:pPr algn="just"/>
            <a:endParaRPr lang="en-US" sz="1400" dirty="0" smtClean="0">
              <a:latin typeface="Calibri" panose="020F0502020204030204" pitchFamily="34" charset="0"/>
              <a:cs typeface="Calibri" panose="020F0502020204030204" pitchFamily="34" charset="0"/>
            </a:endParaRPr>
          </a:p>
          <a:p>
            <a:pPr marL="1046714" lvl="1" indent="-457200" algn="just">
              <a:buFont typeface="Calibri" panose="020F0502020204030204" pitchFamily="34" charset="0"/>
              <a:buChar char="-"/>
            </a:pPr>
            <a:r>
              <a:rPr lang="en-US" sz="3200" dirty="0" smtClean="0">
                <a:latin typeface="Calibri" panose="020F0502020204030204" pitchFamily="34" charset="0"/>
                <a:cs typeface="Calibri" panose="020F0502020204030204" pitchFamily="34" charset="0"/>
              </a:rPr>
              <a:t>Save A Baby Today 5k / 10k </a:t>
            </a:r>
            <a:r>
              <a:rPr lang="en-US" sz="3200" dirty="0" smtClean="0">
                <a:latin typeface="Calibri" panose="020F0502020204030204" pitchFamily="34" charset="0"/>
                <a:cs typeface="Calibri" panose="020F0502020204030204" pitchFamily="34" charset="0"/>
              </a:rPr>
              <a:t>targets</a:t>
            </a:r>
            <a:r>
              <a:rPr lang="en-US" sz="3200" dirty="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reaching </a:t>
            </a:r>
            <a:r>
              <a:rPr lang="en-US" sz="3200" dirty="0" smtClean="0">
                <a:latin typeface="Calibri" panose="020F0502020204030204" pitchFamily="34" charset="0"/>
                <a:cs typeface="Calibri" panose="020F0502020204030204" pitchFamily="34" charset="0"/>
              </a:rPr>
              <a:t>a </a:t>
            </a:r>
            <a:r>
              <a:rPr lang="en-US" sz="3200" dirty="0" smtClean="0">
                <a:latin typeface="Calibri" panose="020F0502020204030204" pitchFamily="34" charset="0"/>
                <a:cs typeface="Calibri" panose="020F0502020204030204" pitchFamily="34" charset="0"/>
              </a:rPr>
              <a:t>large group of participants in the Houston area.  </a:t>
            </a:r>
          </a:p>
          <a:p>
            <a:pPr lvl="1" algn="just"/>
            <a:endParaRPr lang="en-US" sz="1400" dirty="0" smtClean="0">
              <a:latin typeface="Calibri" panose="020F0502020204030204" pitchFamily="34" charset="0"/>
              <a:cs typeface="Calibri" panose="020F0502020204030204" pitchFamily="34" charset="0"/>
            </a:endParaRPr>
          </a:p>
          <a:p>
            <a:pPr marL="1046714" lvl="1" indent="-457200" algn="just">
              <a:buFont typeface="Calibri" panose="020F0502020204030204" pitchFamily="34" charset="0"/>
              <a:buChar char="-"/>
            </a:pPr>
            <a:r>
              <a:rPr lang="en-US" sz="3200" dirty="0" smtClean="0">
                <a:latin typeface="Calibri" panose="020F0502020204030204" pitchFamily="34" charset="0"/>
                <a:cs typeface="Calibri" panose="020F0502020204030204" pitchFamily="34" charset="0"/>
              </a:rPr>
              <a:t>Our </a:t>
            </a:r>
            <a:r>
              <a:rPr lang="en-US" sz="3200" dirty="0" smtClean="0">
                <a:latin typeface="Calibri" panose="020F0502020204030204" pitchFamily="34" charset="0"/>
                <a:cs typeface="Calibri" panose="020F0502020204030204" pitchFamily="34" charset="0"/>
              </a:rPr>
              <a:t>goals for the event are to increase </a:t>
            </a:r>
            <a:r>
              <a:rPr lang="en-US" sz="3200" dirty="0" smtClean="0">
                <a:latin typeface="Calibri" panose="020F0502020204030204" pitchFamily="34" charset="0"/>
                <a:cs typeface="Calibri" panose="020F0502020204030204" pitchFamily="34" charset="0"/>
              </a:rPr>
              <a:t>awareness of congenital CMV </a:t>
            </a:r>
            <a:r>
              <a:rPr lang="en-US" sz="3200" dirty="0" smtClean="0">
                <a:latin typeface="Calibri" panose="020F0502020204030204" pitchFamily="34" charset="0"/>
                <a:cs typeface="Calibri" panose="020F0502020204030204" pitchFamily="34" charset="0"/>
              </a:rPr>
              <a:t>and </a:t>
            </a:r>
            <a:r>
              <a:rPr lang="en-US" sz="3200" dirty="0" smtClean="0">
                <a:latin typeface="Calibri" panose="020F0502020204030204" pitchFamily="34" charset="0"/>
                <a:cs typeface="Calibri" panose="020F0502020204030204" pitchFamily="34" charset="0"/>
              </a:rPr>
              <a:t>raise funds for Baylor College of Medicine CMV Research and Maddie’s Mission CMV Awareness efforts.    </a:t>
            </a:r>
            <a:endParaRPr lang="en-US" sz="3200" dirty="0">
              <a:latin typeface="Calibri" panose="020F0502020204030204" pitchFamily="34" charset="0"/>
              <a:cs typeface="Calibri" panose="020F0502020204030204" pitchFamily="34" charset="0"/>
            </a:endParaRPr>
          </a:p>
          <a:p>
            <a:pPr algn="just"/>
            <a:endParaRPr lang="en-US" sz="600" dirty="0">
              <a:latin typeface="Calibri" panose="020F0502020204030204" pitchFamily="34" charset="0"/>
              <a:cs typeface="Calibri" panose="020F0502020204030204" pitchFamily="34" charset="0"/>
            </a:endParaRPr>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60400" y="29686351"/>
            <a:ext cx="5630364" cy="4222773"/>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44600" y="19963678"/>
            <a:ext cx="8686800" cy="5776197"/>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338914" y="12866438"/>
            <a:ext cx="7207944" cy="5228608"/>
          </a:xfrm>
          <a:prstGeom prst="rect">
            <a:avLst/>
          </a:prstGeom>
        </p:spPr>
      </p:pic>
      <p:pic>
        <p:nvPicPr>
          <p:cNvPr id="21" name="Pictur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338914" y="6889183"/>
            <a:ext cx="7207944" cy="5410903"/>
          </a:xfrm>
          <a:prstGeom prst="rect">
            <a:avLst/>
          </a:prstGeom>
        </p:spPr>
      </p:pic>
      <p:sp>
        <p:nvSpPr>
          <p:cNvPr id="23" name="TextBox 22"/>
          <p:cNvSpPr txBox="1"/>
          <p:nvPr/>
        </p:nvSpPr>
        <p:spPr>
          <a:xfrm>
            <a:off x="872570" y="32918400"/>
            <a:ext cx="10656405" cy="3046988"/>
          </a:xfrm>
          <a:prstGeom prst="rect">
            <a:avLst/>
          </a:prstGeom>
          <a:noFill/>
        </p:spPr>
        <p:txBody>
          <a:bodyPr wrap="square" rtlCol="0">
            <a:spAutoFit/>
          </a:bodyPr>
          <a:lstStyle/>
          <a:p>
            <a:pPr algn="just"/>
            <a:r>
              <a:rPr lang="en-US" sz="3200" dirty="0">
                <a:latin typeface="Calibri" panose="020F0502020204030204" pitchFamily="34" charset="0"/>
                <a:cs typeface="Calibri" panose="020F0502020204030204" pitchFamily="34" charset="0"/>
              </a:rPr>
              <a:t>Maddie’s Mission strongly believes that CMV legislation is necessary to increase CMV awareness in Texas and to give every pregnant woman the opportunity to learn about CMV while it is possible to practice precautions.  All too often, families learn about congenital CMV after their child is born affected by the virus.  </a:t>
            </a:r>
          </a:p>
        </p:txBody>
      </p:sp>
      <p:sp>
        <p:nvSpPr>
          <p:cNvPr id="24" name="TextBox 23"/>
          <p:cNvSpPr txBox="1"/>
          <p:nvPr/>
        </p:nvSpPr>
        <p:spPr>
          <a:xfrm>
            <a:off x="872569" y="25087317"/>
            <a:ext cx="10656405" cy="3046988"/>
          </a:xfrm>
          <a:prstGeom prst="rect">
            <a:avLst/>
          </a:prstGeom>
          <a:noFill/>
        </p:spPr>
        <p:txBody>
          <a:bodyPr wrap="square" rtlCol="0">
            <a:spAutoFit/>
          </a:bodyPr>
          <a:lstStyle/>
          <a:p>
            <a:pPr algn="just" defTabSz="2828847"/>
            <a:r>
              <a:rPr lang="en-US" sz="3200" dirty="0">
                <a:latin typeface="Calibri" panose="020F0502020204030204" pitchFamily="34" charset="0"/>
                <a:cs typeface="Calibri" panose="020F0502020204030204" pitchFamily="34" charset="0"/>
              </a:rPr>
              <a:t>Maddie’s Mission has developed educational materials to distribute to daycares, preschools, obstetric and pediatric offices, moms’ groups, church nurseries, etc. We also launched a website and social media to extend the reach of CMV awareness online and implemented several awareness initiatives for National Congenital CMV Awareness Month.</a:t>
            </a:r>
          </a:p>
        </p:txBody>
      </p:sp>
      <p:sp>
        <p:nvSpPr>
          <p:cNvPr id="25" name="TextBox 24"/>
          <p:cNvSpPr txBox="1"/>
          <p:nvPr/>
        </p:nvSpPr>
        <p:spPr>
          <a:xfrm>
            <a:off x="901939" y="22415964"/>
            <a:ext cx="10656404" cy="2554545"/>
          </a:xfrm>
          <a:prstGeom prst="rect">
            <a:avLst/>
          </a:prstGeom>
          <a:noFill/>
        </p:spPr>
        <p:txBody>
          <a:bodyPr wrap="square" rtlCol="0">
            <a:spAutoFit/>
          </a:bodyPr>
          <a:lstStyle/>
          <a:p>
            <a:pPr algn="just"/>
            <a:r>
              <a:rPr lang="en-US" sz="3200" dirty="0">
                <a:latin typeface="Calibri" panose="020F0502020204030204" pitchFamily="34" charset="0"/>
                <a:cs typeface="Calibri" panose="020F0502020204030204" pitchFamily="34" charset="0"/>
              </a:rPr>
              <a:t>Maddie’s Mission, a grassroots organization in Katy, Texas was founded by Farah Armstrong, Becky Ghazi, and Ann Blalock in February, 2014. We strive to raise awareness about the potentially harmful effects of CMV during pregnancy and to educate families about prevention measures. </a:t>
            </a:r>
          </a:p>
        </p:txBody>
      </p:sp>
      <p:sp>
        <p:nvSpPr>
          <p:cNvPr id="26" name="TextBox 25"/>
          <p:cNvSpPr txBox="1"/>
          <p:nvPr/>
        </p:nvSpPr>
        <p:spPr>
          <a:xfrm>
            <a:off x="872573" y="16459200"/>
            <a:ext cx="10656404" cy="2554545"/>
          </a:xfrm>
          <a:prstGeom prst="rect">
            <a:avLst/>
          </a:prstGeom>
          <a:noFill/>
        </p:spPr>
        <p:txBody>
          <a:bodyPr wrap="square" rtlCol="0">
            <a:spAutoFit/>
          </a:bodyPr>
          <a:lstStyle/>
          <a:p>
            <a:pPr algn="just"/>
            <a:r>
              <a:rPr lang="en-US" sz="3200" dirty="0">
                <a:latin typeface="Calibri" panose="020F0502020204030204" pitchFamily="34" charset="0"/>
                <a:cs typeface="Calibri" panose="020F0502020204030204" pitchFamily="34" charset="0"/>
              </a:rPr>
              <a:t>A few weeks after Maddie passed away, her mission was born.  Donations were raised for Stop CMV in memory of Maddie and the Armstrongs participated in local television and newspaper interviews to raise CMV awareness throughout Houston. </a:t>
            </a:r>
          </a:p>
          <a:p>
            <a:endParaRPr lang="en-US" sz="3200" dirty="0"/>
          </a:p>
        </p:txBody>
      </p:sp>
      <p:pic>
        <p:nvPicPr>
          <p:cNvPr id="27" name="Picture 26"/>
          <p:cNvPicPr>
            <a:picLocks noChangeAspect="1"/>
          </p:cNvPicPr>
          <p:nvPr/>
        </p:nvPicPr>
        <p:blipFill rotWithShape="1">
          <a:blip r:embed="rId10">
            <a:extLst>
              <a:ext uri="{28A0092B-C50C-407E-A947-70E740481C1C}">
                <a14:useLocalDpi xmlns:a14="http://schemas.microsoft.com/office/drawing/2010/main" val="0"/>
              </a:ext>
            </a:extLst>
          </a:blip>
          <a:srcRect r="13913"/>
          <a:stretch/>
        </p:blipFill>
        <p:spPr>
          <a:xfrm rot="5400000">
            <a:off x="1199101" y="29101675"/>
            <a:ext cx="3600216" cy="3123636"/>
          </a:xfrm>
          <a:prstGeom prst="rect">
            <a:avLst/>
          </a:prstGeom>
        </p:spPr>
      </p:pic>
      <p:pic>
        <p:nvPicPr>
          <p:cNvPr id="28" name="Picture 2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15000" y="29064784"/>
            <a:ext cx="5257800" cy="3197418"/>
          </a:xfrm>
          <a:prstGeom prst="rect">
            <a:avLst/>
          </a:prstGeom>
        </p:spPr>
      </p:pic>
      <p:pic>
        <p:nvPicPr>
          <p:cNvPr id="29" name="Picture 28"/>
          <p:cNvPicPr>
            <a:picLocks noChangeAspect="1"/>
          </p:cNvPicPr>
          <p:nvPr/>
        </p:nvPicPr>
        <p:blipFill rotWithShape="1">
          <a:blip r:embed="rId12">
            <a:extLst>
              <a:ext uri="{28A0092B-C50C-407E-A947-70E740481C1C}">
                <a14:useLocalDpi xmlns:a14="http://schemas.microsoft.com/office/drawing/2010/main" val="0"/>
              </a:ext>
            </a:extLst>
          </a:blip>
          <a:srcRect r="4170" b="4470"/>
          <a:stretch/>
        </p:blipFill>
        <p:spPr>
          <a:xfrm>
            <a:off x="1371283" y="19013745"/>
            <a:ext cx="4704851" cy="3126733"/>
          </a:xfrm>
          <a:prstGeom prst="rect">
            <a:avLst/>
          </a:prstGeom>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629400" y="19013744"/>
            <a:ext cx="4581560" cy="3126733"/>
          </a:xfrm>
          <a:prstGeom prst="rect">
            <a:avLst/>
          </a:prstGeom>
        </p:spPr>
      </p:pic>
      <p:pic>
        <p:nvPicPr>
          <p:cNvPr id="31" name="Picture 3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32580357" y="30097808"/>
            <a:ext cx="4533144" cy="3399858"/>
          </a:xfrm>
          <a:prstGeom prst="rect">
            <a:avLst/>
          </a:prstGeom>
        </p:spPr>
      </p:pic>
      <p:cxnSp>
        <p:nvCxnSpPr>
          <p:cNvPr id="16390" name="Straight Connector 16389"/>
          <p:cNvCxnSpPr/>
          <p:nvPr/>
        </p:nvCxnSpPr>
        <p:spPr bwMode="auto">
          <a:xfrm>
            <a:off x="12822382" y="18516600"/>
            <a:ext cx="24703914" cy="0"/>
          </a:xfrm>
          <a:prstGeom prst="line">
            <a:avLst/>
          </a:prstGeom>
          <a:noFill/>
          <a:ln w="9525" cap="flat" cmpd="sng" algn="ctr">
            <a:solidFill>
              <a:schemeClr val="tx1"/>
            </a:solidFill>
            <a:prstDash val="solid"/>
            <a:round/>
            <a:headEnd type="none" w="med" len="med"/>
            <a:tailEnd type="none" w="med" len="med"/>
          </a:ln>
          <a:effectLst/>
        </p:spPr>
      </p:cxnSp>
      <p:cxnSp>
        <p:nvCxnSpPr>
          <p:cNvPr id="99" name="Straight Connector 98"/>
          <p:cNvCxnSpPr/>
          <p:nvPr/>
        </p:nvCxnSpPr>
        <p:spPr bwMode="auto">
          <a:xfrm>
            <a:off x="12822382" y="27203400"/>
            <a:ext cx="24703914" cy="0"/>
          </a:xfrm>
          <a:prstGeom prst="line">
            <a:avLst/>
          </a:prstGeom>
          <a:no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2193925" rtl="0" eaLnBrk="1" fontAlgn="base" latinLnBrk="0" hangingPunct="1">
          <a:lnSpc>
            <a:spcPct val="100000"/>
          </a:lnSpc>
          <a:spcBef>
            <a:spcPct val="0"/>
          </a:spcBef>
          <a:spcAft>
            <a:spcPct val="0"/>
          </a:spcAft>
          <a:buClrTx/>
          <a:buSzTx/>
          <a:buFontTx/>
          <a:buNone/>
          <a:tabLst/>
          <a:defRPr kumimoji="0" lang="en-US" sz="10600" b="0" i="0" u="none" strike="noStrike" cap="none" normalizeH="0" baseline="0">
            <a:ln>
              <a:noFill/>
            </a:ln>
            <a:solidFill>
              <a:schemeClr val="tx2"/>
            </a:solidFill>
            <a:effectLst/>
            <a:latin typeface="Arial" pitchFamily="-109"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2193925" rtl="0" eaLnBrk="1" fontAlgn="base" latinLnBrk="0" hangingPunct="1">
          <a:lnSpc>
            <a:spcPct val="100000"/>
          </a:lnSpc>
          <a:spcBef>
            <a:spcPct val="0"/>
          </a:spcBef>
          <a:spcAft>
            <a:spcPct val="0"/>
          </a:spcAft>
          <a:buClrTx/>
          <a:buSzTx/>
          <a:buFontTx/>
          <a:buNone/>
          <a:tabLst/>
          <a:defRPr kumimoji="0" lang="en-US" sz="10600" b="0" i="0" u="none" strike="noStrike" cap="none" normalizeH="0" baseline="0">
            <a:ln>
              <a:noFill/>
            </a:ln>
            <a:solidFill>
              <a:schemeClr val="tx2"/>
            </a:solidFill>
            <a:effectLst/>
            <a:latin typeface="Arial" pitchFamily="-10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46087</TotalTime>
  <Words>671</Words>
  <Application>Microsoft Office PowerPoint</Application>
  <PresentationFormat>Custom</PresentationFormat>
  <Paragraphs>56</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SciFor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Posters1st</dc:creator>
  <cp:lastModifiedBy>Armstrong, Farah</cp:lastModifiedBy>
  <cp:revision>528</cp:revision>
  <cp:lastPrinted>2012-10-10T20:32:01Z</cp:lastPrinted>
  <dcterms:created xsi:type="dcterms:W3CDTF">2012-10-11T21:57:27Z</dcterms:created>
  <dcterms:modified xsi:type="dcterms:W3CDTF">2014-09-17T21:18:06Z</dcterms:modified>
</cp:coreProperties>
</file>