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
  </p:notesMasterIdLst>
  <p:handoutMasterIdLst>
    <p:handoutMasterId r:id="rId4"/>
  </p:handoutMasterIdLst>
  <p:sldIdLst>
    <p:sldId id="256" r:id="rId2"/>
  </p:sldIdLst>
  <p:sldSz cx="10688638" cy="15124113"/>
  <p:notesSz cx="29818013" cy="42346563"/>
  <p:defaultTextStyle>
    <a:defPPr>
      <a:defRPr lang="en-US"/>
    </a:defPPr>
    <a:lvl1pPr algn="l" rtl="0" eaLnBrk="0" fontAlgn="base" hangingPunct="0">
      <a:spcBef>
        <a:spcPct val="0"/>
      </a:spcBef>
      <a:spcAft>
        <a:spcPct val="0"/>
      </a:spcAft>
      <a:defRPr sz="2400" kern="1200">
        <a:solidFill>
          <a:schemeClr val="tx1"/>
        </a:solidFill>
        <a:latin typeface="Times" pitchFamily="116" charset="0"/>
        <a:ea typeface="+mn-ea"/>
        <a:cs typeface="+mn-cs"/>
      </a:defRPr>
    </a:lvl1pPr>
    <a:lvl2pPr marL="457200" algn="l" rtl="0" eaLnBrk="0" fontAlgn="base" hangingPunct="0">
      <a:spcBef>
        <a:spcPct val="0"/>
      </a:spcBef>
      <a:spcAft>
        <a:spcPct val="0"/>
      </a:spcAft>
      <a:defRPr sz="2400" kern="1200">
        <a:solidFill>
          <a:schemeClr val="tx1"/>
        </a:solidFill>
        <a:latin typeface="Times" pitchFamily="116" charset="0"/>
        <a:ea typeface="+mn-ea"/>
        <a:cs typeface="+mn-cs"/>
      </a:defRPr>
    </a:lvl2pPr>
    <a:lvl3pPr marL="914400" algn="l" rtl="0" eaLnBrk="0" fontAlgn="base" hangingPunct="0">
      <a:spcBef>
        <a:spcPct val="0"/>
      </a:spcBef>
      <a:spcAft>
        <a:spcPct val="0"/>
      </a:spcAft>
      <a:defRPr sz="2400" kern="1200">
        <a:solidFill>
          <a:schemeClr val="tx1"/>
        </a:solidFill>
        <a:latin typeface="Times" pitchFamily="116" charset="0"/>
        <a:ea typeface="+mn-ea"/>
        <a:cs typeface="+mn-cs"/>
      </a:defRPr>
    </a:lvl3pPr>
    <a:lvl4pPr marL="1371600" algn="l" rtl="0" eaLnBrk="0" fontAlgn="base" hangingPunct="0">
      <a:spcBef>
        <a:spcPct val="0"/>
      </a:spcBef>
      <a:spcAft>
        <a:spcPct val="0"/>
      </a:spcAft>
      <a:defRPr sz="2400" kern="1200">
        <a:solidFill>
          <a:schemeClr val="tx1"/>
        </a:solidFill>
        <a:latin typeface="Times" pitchFamily="116" charset="0"/>
        <a:ea typeface="+mn-ea"/>
        <a:cs typeface="+mn-cs"/>
      </a:defRPr>
    </a:lvl4pPr>
    <a:lvl5pPr marL="1828800" algn="l" rtl="0" eaLnBrk="0" fontAlgn="base" hangingPunct="0">
      <a:spcBef>
        <a:spcPct val="0"/>
      </a:spcBef>
      <a:spcAft>
        <a:spcPct val="0"/>
      </a:spcAft>
      <a:defRPr sz="2400" kern="1200">
        <a:solidFill>
          <a:schemeClr val="tx1"/>
        </a:solidFill>
        <a:latin typeface="Times" pitchFamily="116" charset="0"/>
        <a:ea typeface="+mn-ea"/>
        <a:cs typeface="+mn-cs"/>
      </a:defRPr>
    </a:lvl5pPr>
    <a:lvl6pPr marL="2286000" algn="l" defTabSz="914400" rtl="0" eaLnBrk="1" latinLnBrk="0" hangingPunct="1">
      <a:defRPr sz="2400" kern="1200">
        <a:solidFill>
          <a:schemeClr val="tx1"/>
        </a:solidFill>
        <a:latin typeface="Times" pitchFamily="116" charset="0"/>
        <a:ea typeface="+mn-ea"/>
        <a:cs typeface="+mn-cs"/>
      </a:defRPr>
    </a:lvl6pPr>
    <a:lvl7pPr marL="2743200" algn="l" defTabSz="914400" rtl="0" eaLnBrk="1" latinLnBrk="0" hangingPunct="1">
      <a:defRPr sz="2400" kern="1200">
        <a:solidFill>
          <a:schemeClr val="tx1"/>
        </a:solidFill>
        <a:latin typeface="Times" pitchFamily="116" charset="0"/>
        <a:ea typeface="+mn-ea"/>
        <a:cs typeface="+mn-cs"/>
      </a:defRPr>
    </a:lvl7pPr>
    <a:lvl8pPr marL="3200400" algn="l" defTabSz="914400" rtl="0" eaLnBrk="1" latinLnBrk="0" hangingPunct="1">
      <a:defRPr sz="2400" kern="1200">
        <a:solidFill>
          <a:schemeClr val="tx1"/>
        </a:solidFill>
        <a:latin typeface="Times" pitchFamily="116" charset="0"/>
        <a:ea typeface="+mn-ea"/>
        <a:cs typeface="+mn-cs"/>
      </a:defRPr>
    </a:lvl8pPr>
    <a:lvl9pPr marL="3657600" algn="l" defTabSz="914400" rtl="0" eaLnBrk="1" latinLnBrk="0" hangingPunct="1">
      <a:defRPr sz="2400" kern="1200">
        <a:solidFill>
          <a:schemeClr val="tx1"/>
        </a:solidFill>
        <a:latin typeface="Times" pitchFamily="116"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FB7F"/>
    <a:srgbClr val="B1F17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inimized" horzBarState="maximized">
    <p:restoredLeft sz="32787"/>
    <p:restoredTop sz="90929"/>
  </p:normalViewPr>
  <p:slideViewPr>
    <p:cSldViewPr>
      <p:cViewPr varScale="1">
        <p:scale>
          <a:sx n="49" d="100"/>
          <a:sy n="49" d="100"/>
        </p:scale>
        <p:origin x="-3294" y="-132"/>
      </p:cViewPr>
      <p:guideLst>
        <p:guide orient="horz" pos="4752"/>
        <p:guide orient="horz" pos="1440"/>
        <p:guide orient="horz" pos="864"/>
        <p:guide orient="horz" pos="816"/>
        <p:guide orient="horz" pos="96"/>
        <p:guide orient="horz" pos="8976"/>
        <p:guide orient="horz" pos="1776"/>
        <p:guide orient="horz" pos="9456"/>
        <p:guide pos="3366"/>
        <p:guide pos="240"/>
        <p:guide pos="6480"/>
        <p:guide pos="1584"/>
        <p:guide pos="1240"/>
        <p:guide pos="2064"/>
        <p:guide pos="2448"/>
        <p:guide pos="427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hdr" sz="quarter"/>
          </p:nvPr>
        </p:nvSpPr>
        <p:spPr bwMode="auto">
          <a:xfrm>
            <a:off x="0" y="0"/>
            <a:ext cx="12921139" cy="21173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412367" tIns="206183" rIns="412367" bIns="206183" numCol="1" anchor="t" anchorCtr="0" compatLnSpc="1">
            <a:prstTxWarp prst="textNoShape">
              <a:avLst/>
            </a:prstTxWarp>
          </a:bodyPr>
          <a:lstStyle>
            <a:lvl1pPr>
              <a:defRPr sz="5400"/>
            </a:lvl1pPr>
          </a:lstStyle>
          <a:p>
            <a:endParaRPr lang="en-US"/>
          </a:p>
        </p:txBody>
      </p:sp>
      <p:sp>
        <p:nvSpPr>
          <p:cNvPr id="13315" name="Rectangle 3"/>
          <p:cNvSpPr>
            <a:spLocks noGrp="1" noChangeArrowheads="1"/>
          </p:cNvSpPr>
          <p:nvPr>
            <p:ph type="dt" sz="quarter" idx="1"/>
          </p:nvPr>
        </p:nvSpPr>
        <p:spPr bwMode="auto">
          <a:xfrm>
            <a:off x="16896874" y="0"/>
            <a:ext cx="12921139" cy="21173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412367" tIns="206183" rIns="412367" bIns="206183" numCol="1" anchor="t" anchorCtr="0" compatLnSpc="1">
            <a:prstTxWarp prst="textNoShape">
              <a:avLst/>
            </a:prstTxWarp>
          </a:bodyPr>
          <a:lstStyle>
            <a:lvl1pPr algn="r">
              <a:defRPr sz="5400"/>
            </a:lvl1pPr>
          </a:lstStyle>
          <a:p>
            <a:endParaRPr lang="en-US"/>
          </a:p>
        </p:txBody>
      </p:sp>
      <p:sp>
        <p:nvSpPr>
          <p:cNvPr id="13316" name="Rectangle 4"/>
          <p:cNvSpPr>
            <a:spLocks noGrp="1" noChangeArrowheads="1"/>
          </p:cNvSpPr>
          <p:nvPr>
            <p:ph type="ftr" sz="quarter" idx="2"/>
          </p:nvPr>
        </p:nvSpPr>
        <p:spPr bwMode="auto">
          <a:xfrm>
            <a:off x="0" y="40229235"/>
            <a:ext cx="12921139" cy="21173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412367" tIns="206183" rIns="412367" bIns="206183" numCol="1" anchor="b" anchorCtr="0" compatLnSpc="1">
            <a:prstTxWarp prst="textNoShape">
              <a:avLst/>
            </a:prstTxWarp>
          </a:bodyPr>
          <a:lstStyle>
            <a:lvl1pPr>
              <a:defRPr sz="5400"/>
            </a:lvl1pPr>
          </a:lstStyle>
          <a:p>
            <a:endParaRPr lang="en-US"/>
          </a:p>
        </p:txBody>
      </p:sp>
      <p:sp>
        <p:nvSpPr>
          <p:cNvPr id="13317" name="Rectangle 5"/>
          <p:cNvSpPr>
            <a:spLocks noGrp="1" noChangeArrowheads="1"/>
          </p:cNvSpPr>
          <p:nvPr>
            <p:ph type="sldNum" sz="quarter" idx="3"/>
          </p:nvPr>
        </p:nvSpPr>
        <p:spPr bwMode="auto">
          <a:xfrm>
            <a:off x="16896874" y="40229235"/>
            <a:ext cx="12921139" cy="21173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412367" tIns="206183" rIns="412367" bIns="206183" numCol="1" anchor="b" anchorCtr="0" compatLnSpc="1">
            <a:prstTxWarp prst="textNoShape">
              <a:avLst/>
            </a:prstTxWarp>
          </a:bodyPr>
          <a:lstStyle>
            <a:lvl1pPr algn="r">
              <a:defRPr sz="5400"/>
            </a:lvl1pPr>
          </a:lstStyle>
          <a:p>
            <a:fld id="{F607C20C-8BF7-4392-936C-3D477EDAA82B}" type="slidenum">
              <a:rPr lang="en-US"/>
              <a:pPr/>
              <a:t>‹nr.›</a:t>
            </a:fld>
            <a:endParaRPr lang="en-US"/>
          </a:p>
        </p:txBody>
      </p:sp>
    </p:spTree>
    <p:extLst>
      <p:ext uri="{BB962C8B-B14F-4D97-AF65-F5344CB8AC3E}">
        <p14:creationId xmlns="" xmlns:p14="http://schemas.microsoft.com/office/powerpoint/2010/main" val="21065625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12921139" cy="21173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412367" tIns="206183" rIns="412367" bIns="206183" numCol="1" anchor="t" anchorCtr="0" compatLnSpc="1">
            <a:prstTxWarp prst="textNoShape">
              <a:avLst/>
            </a:prstTxWarp>
          </a:bodyPr>
          <a:lstStyle>
            <a:lvl1pPr>
              <a:defRPr sz="5400"/>
            </a:lvl1pPr>
          </a:lstStyle>
          <a:p>
            <a:endParaRPr lang="en-US"/>
          </a:p>
        </p:txBody>
      </p:sp>
      <p:sp>
        <p:nvSpPr>
          <p:cNvPr id="9219" name="Rectangle 3"/>
          <p:cNvSpPr>
            <a:spLocks noGrp="1" noChangeArrowheads="1"/>
          </p:cNvSpPr>
          <p:nvPr>
            <p:ph type="dt" idx="1"/>
          </p:nvPr>
        </p:nvSpPr>
        <p:spPr bwMode="auto">
          <a:xfrm>
            <a:off x="16896874" y="0"/>
            <a:ext cx="12921139" cy="21173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412367" tIns="206183" rIns="412367" bIns="206183" numCol="1" anchor="t" anchorCtr="0" compatLnSpc="1">
            <a:prstTxWarp prst="textNoShape">
              <a:avLst/>
            </a:prstTxWarp>
          </a:bodyPr>
          <a:lstStyle>
            <a:lvl1pPr algn="r">
              <a:defRPr sz="5400"/>
            </a:lvl1pPr>
          </a:lstStyle>
          <a:p>
            <a:endParaRPr lang="en-US"/>
          </a:p>
        </p:txBody>
      </p:sp>
      <p:sp>
        <p:nvSpPr>
          <p:cNvPr id="9220" name="Rectangle 4"/>
          <p:cNvSpPr>
            <a:spLocks noGrp="1" noRot="1" noChangeAspect="1" noChangeArrowheads="1" noTextEdit="1"/>
          </p:cNvSpPr>
          <p:nvPr>
            <p:ph type="sldImg" idx="2"/>
          </p:nvPr>
        </p:nvSpPr>
        <p:spPr bwMode="auto">
          <a:xfrm>
            <a:off x="9297988" y="3176588"/>
            <a:ext cx="11222037" cy="15879762"/>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9221" name="Rectangle 5"/>
          <p:cNvSpPr>
            <a:spLocks noGrp="1" noChangeArrowheads="1"/>
          </p:cNvSpPr>
          <p:nvPr>
            <p:ph type="body" sz="quarter" idx="3"/>
          </p:nvPr>
        </p:nvSpPr>
        <p:spPr bwMode="auto">
          <a:xfrm>
            <a:off x="3975735" y="20114618"/>
            <a:ext cx="21866543" cy="1905595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412367" tIns="206183" rIns="412367" bIns="206183"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222" name="Rectangle 6"/>
          <p:cNvSpPr>
            <a:spLocks noGrp="1" noChangeArrowheads="1"/>
          </p:cNvSpPr>
          <p:nvPr>
            <p:ph type="ftr" sz="quarter" idx="4"/>
          </p:nvPr>
        </p:nvSpPr>
        <p:spPr bwMode="auto">
          <a:xfrm>
            <a:off x="0" y="40229235"/>
            <a:ext cx="12921139" cy="21173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412367" tIns="206183" rIns="412367" bIns="206183" numCol="1" anchor="b" anchorCtr="0" compatLnSpc="1">
            <a:prstTxWarp prst="textNoShape">
              <a:avLst/>
            </a:prstTxWarp>
          </a:bodyPr>
          <a:lstStyle>
            <a:lvl1pPr>
              <a:defRPr sz="5400"/>
            </a:lvl1pPr>
          </a:lstStyle>
          <a:p>
            <a:endParaRPr lang="en-US"/>
          </a:p>
        </p:txBody>
      </p:sp>
      <p:sp>
        <p:nvSpPr>
          <p:cNvPr id="9223" name="Rectangle 7"/>
          <p:cNvSpPr>
            <a:spLocks noGrp="1" noChangeArrowheads="1"/>
          </p:cNvSpPr>
          <p:nvPr>
            <p:ph type="sldNum" sz="quarter" idx="5"/>
          </p:nvPr>
        </p:nvSpPr>
        <p:spPr bwMode="auto">
          <a:xfrm>
            <a:off x="16896874" y="40229235"/>
            <a:ext cx="12921139" cy="211732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412367" tIns="206183" rIns="412367" bIns="206183" numCol="1" anchor="b" anchorCtr="0" compatLnSpc="1">
            <a:prstTxWarp prst="textNoShape">
              <a:avLst/>
            </a:prstTxWarp>
          </a:bodyPr>
          <a:lstStyle>
            <a:lvl1pPr algn="r">
              <a:defRPr sz="5400"/>
            </a:lvl1pPr>
          </a:lstStyle>
          <a:p>
            <a:fld id="{997B73F7-75FB-4033-884E-3FD6B91AB754}" type="slidenum">
              <a:rPr lang="en-US"/>
              <a:pPr/>
              <a:t>‹nr.›</a:t>
            </a:fld>
            <a:endParaRPr lang="en-US"/>
          </a:p>
        </p:txBody>
      </p:sp>
    </p:spTree>
    <p:extLst>
      <p:ext uri="{BB962C8B-B14F-4D97-AF65-F5344CB8AC3E}">
        <p14:creationId xmlns="" xmlns:p14="http://schemas.microsoft.com/office/powerpoint/2010/main" val="232530669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pitchFamily="116" charset="0"/>
        <a:ea typeface="+mn-ea"/>
        <a:cs typeface="+mn-cs"/>
      </a:defRPr>
    </a:lvl1pPr>
    <a:lvl2pPr marL="457200" algn="l" rtl="0" fontAlgn="base">
      <a:spcBef>
        <a:spcPct val="30000"/>
      </a:spcBef>
      <a:spcAft>
        <a:spcPct val="0"/>
      </a:spcAft>
      <a:defRPr sz="1200" kern="1200">
        <a:solidFill>
          <a:schemeClr val="tx1"/>
        </a:solidFill>
        <a:latin typeface="Times" pitchFamily="116" charset="0"/>
        <a:ea typeface="+mn-ea"/>
        <a:cs typeface="+mn-cs"/>
      </a:defRPr>
    </a:lvl2pPr>
    <a:lvl3pPr marL="914400" algn="l" rtl="0" fontAlgn="base">
      <a:spcBef>
        <a:spcPct val="30000"/>
      </a:spcBef>
      <a:spcAft>
        <a:spcPct val="0"/>
      </a:spcAft>
      <a:defRPr sz="1200" kern="1200">
        <a:solidFill>
          <a:schemeClr val="tx1"/>
        </a:solidFill>
        <a:latin typeface="Times" pitchFamily="116" charset="0"/>
        <a:ea typeface="+mn-ea"/>
        <a:cs typeface="+mn-cs"/>
      </a:defRPr>
    </a:lvl3pPr>
    <a:lvl4pPr marL="1371600" algn="l" rtl="0" fontAlgn="base">
      <a:spcBef>
        <a:spcPct val="30000"/>
      </a:spcBef>
      <a:spcAft>
        <a:spcPct val="0"/>
      </a:spcAft>
      <a:defRPr sz="1200" kern="1200">
        <a:solidFill>
          <a:schemeClr val="tx1"/>
        </a:solidFill>
        <a:latin typeface="Times" pitchFamily="116" charset="0"/>
        <a:ea typeface="+mn-ea"/>
        <a:cs typeface="+mn-cs"/>
      </a:defRPr>
    </a:lvl4pPr>
    <a:lvl5pPr marL="1828800" algn="l" rtl="0" fontAlgn="base">
      <a:spcBef>
        <a:spcPct val="30000"/>
      </a:spcBef>
      <a:spcAft>
        <a:spcPct val="0"/>
      </a:spcAft>
      <a:defRPr sz="1200" kern="1200">
        <a:solidFill>
          <a:schemeClr val="tx1"/>
        </a:solidFill>
        <a:latin typeface="Times" pitchFamily="1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CB5078-03DF-4D4E-8F2B-0F04E3329DC8}" type="slidenum">
              <a:rPr lang="en-US"/>
              <a:pPr/>
              <a:t>1</a:t>
            </a:fld>
            <a:endParaRPr lang="en-US"/>
          </a:p>
        </p:txBody>
      </p:sp>
      <p:sp>
        <p:nvSpPr>
          <p:cNvPr id="12290" name="Rectangle 2"/>
          <p:cNvSpPr>
            <a:spLocks noGrp="1" noRot="1" noChangeAspect="1" noChangeArrowheads="1" noTextEdit="1"/>
          </p:cNvSpPr>
          <p:nvPr>
            <p:ph type="sldImg"/>
          </p:nvPr>
        </p:nvSpPr>
        <p:spPr>
          <a:ln/>
        </p:spPr>
      </p:sp>
      <p:sp>
        <p:nvSpPr>
          <p:cNvPr id="12291" name="Rectangle 3"/>
          <p:cNvSpPr>
            <a:spLocks noGrp="1" noChangeArrowheads="1"/>
          </p:cNvSpPr>
          <p:nvPr>
            <p:ph type="body" idx="1"/>
          </p:nvPr>
        </p:nvSpPr>
        <p:spPr/>
        <p:txBody>
          <a:bodyPr/>
          <a:lstStyle/>
          <a:p>
            <a:endParaRPr lang="nl-NL"/>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127" name="Rectangle 7"/>
          <p:cNvSpPr>
            <a:spLocks noChangeArrowheads="1"/>
          </p:cNvSpPr>
          <p:nvPr userDrawn="1"/>
        </p:nvSpPr>
        <p:spPr bwMode="auto">
          <a:xfrm>
            <a:off x="0" y="0"/>
            <a:ext cx="10688638" cy="2411413"/>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5122" name="Rectangle 2"/>
          <p:cNvSpPr>
            <a:spLocks noGrp="1" noChangeArrowheads="1"/>
          </p:cNvSpPr>
          <p:nvPr>
            <p:ph type="ctrTitle"/>
          </p:nvPr>
        </p:nvSpPr>
        <p:spPr bwMode="auto">
          <a:xfrm>
            <a:off x="2286000" y="152400"/>
            <a:ext cx="8001000" cy="1143000"/>
          </a:xfrm>
          <a:prstGeom prst="rect">
            <a:avLst/>
          </a:prstGeom>
          <a:solidFill>
            <a:schemeClr val="tx1"/>
          </a:solidFill>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defRPr b="1" i="0">
                <a:latin typeface="Arial" charset="0"/>
              </a:defRPr>
            </a:lvl1pPr>
          </a:lstStyle>
          <a:p>
            <a:pPr lvl="0"/>
            <a:r>
              <a:rPr lang="en-US" noProof="0" smtClean="0"/>
              <a:t>Click to edit Master title style</a:t>
            </a:r>
          </a:p>
        </p:txBody>
      </p:sp>
      <p:sp>
        <p:nvSpPr>
          <p:cNvPr id="5123" name="Rectangle 3"/>
          <p:cNvSpPr>
            <a:spLocks noGrp="1" noChangeArrowheads="1"/>
          </p:cNvSpPr>
          <p:nvPr>
            <p:ph type="subTitle" idx="1"/>
          </p:nvPr>
        </p:nvSpPr>
        <p:spPr bwMode="auto">
          <a:xfrm>
            <a:off x="2286000" y="1371600"/>
            <a:ext cx="8001000" cy="914400"/>
          </a:xfrm>
          <a:prstGeom prst="rect">
            <a:avLst/>
          </a:prstGeom>
          <a:solidFill>
            <a:schemeClr val="tx1"/>
          </a:solidFill>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b="1"/>
            </a:lvl1pPr>
          </a:lstStyle>
          <a:p>
            <a:pPr lvl="0"/>
            <a:r>
              <a:rPr lang="en-US" noProof="0" smtClean="0"/>
              <a:t>Click to edit Master subtitle style</a:t>
            </a:r>
          </a:p>
        </p:txBody>
      </p:sp>
      <p:sp>
        <p:nvSpPr>
          <p:cNvPr id="5130" name="Rectangle 10"/>
          <p:cNvSpPr>
            <a:spLocks noChangeArrowheads="1"/>
          </p:cNvSpPr>
          <p:nvPr userDrawn="1"/>
        </p:nvSpPr>
        <p:spPr bwMode="auto">
          <a:xfrm>
            <a:off x="0" y="14601825"/>
            <a:ext cx="10688638" cy="522288"/>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pic>
        <p:nvPicPr>
          <p:cNvPr id="5139" name="Picture 19" descr="LUMC_logo_solo_WIT"/>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381000" y="412750"/>
            <a:ext cx="1587500" cy="158750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34988" y="606425"/>
            <a:ext cx="9618662" cy="2519363"/>
          </a:xfrm>
          <a:prstGeom prst="rect">
            <a:avLst/>
          </a:prstGeom>
        </p:spPr>
        <p:txBody>
          <a:bodyPr/>
          <a:lstStyle/>
          <a:p>
            <a:r>
              <a:rPr lang="en-US" smtClean="0"/>
              <a:t>Click to edit Master title style</a:t>
            </a:r>
            <a:endParaRPr lang="nl-NL"/>
          </a:p>
        </p:txBody>
      </p:sp>
      <p:sp>
        <p:nvSpPr>
          <p:cNvPr id="3" name="Vertical Text Placeholder 2"/>
          <p:cNvSpPr>
            <a:spLocks noGrp="1"/>
          </p:cNvSpPr>
          <p:nvPr>
            <p:ph type="body" orient="vert" idx="1"/>
          </p:nvPr>
        </p:nvSpPr>
        <p:spPr>
          <a:xfrm>
            <a:off x="534988" y="3529013"/>
            <a:ext cx="9618662" cy="9980612"/>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Tree>
    <p:extLst>
      <p:ext uri="{BB962C8B-B14F-4D97-AF65-F5344CB8AC3E}">
        <p14:creationId xmlns="" xmlns:p14="http://schemas.microsoft.com/office/powerpoint/2010/main" val="429673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50175" y="606425"/>
            <a:ext cx="2403475" cy="12903200"/>
          </a:xfrm>
          <a:prstGeom prst="rect">
            <a:avLst/>
          </a:prstGeom>
        </p:spPr>
        <p:txBody>
          <a:bodyPr vert="eaVert"/>
          <a:lstStyle/>
          <a:p>
            <a:r>
              <a:rPr lang="en-US" smtClean="0"/>
              <a:t>Click to edit Master title style</a:t>
            </a:r>
            <a:endParaRPr lang="nl-NL"/>
          </a:p>
        </p:txBody>
      </p:sp>
      <p:sp>
        <p:nvSpPr>
          <p:cNvPr id="3" name="Vertical Text Placeholder 2"/>
          <p:cNvSpPr>
            <a:spLocks noGrp="1"/>
          </p:cNvSpPr>
          <p:nvPr>
            <p:ph type="body" orient="vert" idx="1"/>
          </p:nvPr>
        </p:nvSpPr>
        <p:spPr>
          <a:xfrm>
            <a:off x="534988" y="606425"/>
            <a:ext cx="7062787" cy="12903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Tree>
    <p:extLst>
      <p:ext uri="{BB962C8B-B14F-4D97-AF65-F5344CB8AC3E}">
        <p14:creationId xmlns="" xmlns:p14="http://schemas.microsoft.com/office/powerpoint/2010/main" val="2513039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4988" y="606425"/>
            <a:ext cx="9618662" cy="2519363"/>
          </a:xfrm>
          <a:prstGeom prst="rect">
            <a:avLst/>
          </a:prstGeom>
        </p:spPr>
        <p:txBody>
          <a:bodyPr/>
          <a:lstStyle/>
          <a:p>
            <a:r>
              <a:rPr lang="en-US" smtClean="0"/>
              <a:t>Click to edit Master title style</a:t>
            </a:r>
            <a:endParaRPr lang="nl-NL"/>
          </a:p>
        </p:txBody>
      </p:sp>
      <p:sp>
        <p:nvSpPr>
          <p:cNvPr id="3" name="Content Placeholder 2"/>
          <p:cNvSpPr>
            <a:spLocks noGrp="1"/>
          </p:cNvSpPr>
          <p:nvPr>
            <p:ph idx="1"/>
          </p:nvPr>
        </p:nvSpPr>
        <p:spPr>
          <a:xfrm>
            <a:off x="534988" y="3529013"/>
            <a:ext cx="9618662" cy="998061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Tree>
    <p:extLst>
      <p:ext uri="{BB962C8B-B14F-4D97-AF65-F5344CB8AC3E}">
        <p14:creationId xmlns="" xmlns:p14="http://schemas.microsoft.com/office/powerpoint/2010/main" val="1545288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4550" y="9718675"/>
            <a:ext cx="9085263" cy="3003550"/>
          </a:xfrm>
          <a:prstGeom prst="rect">
            <a:avLst/>
          </a:prstGeom>
        </p:spPr>
        <p:txBody>
          <a:bodyPr anchor="t"/>
          <a:lstStyle>
            <a:lvl1pPr algn="l">
              <a:defRPr sz="4000" b="1" cap="all"/>
            </a:lvl1pPr>
          </a:lstStyle>
          <a:p>
            <a:r>
              <a:rPr lang="en-US" smtClean="0"/>
              <a:t>Click to edit Master title style</a:t>
            </a:r>
            <a:endParaRPr lang="nl-NL"/>
          </a:p>
        </p:txBody>
      </p:sp>
      <p:sp>
        <p:nvSpPr>
          <p:cNvPr id="3" name="Text Placeholder 2"/>
          <p:cNvSpPr>
            <a:spLocks noGrp="1"/>
          </p:cNvSpPr>
          <p:nvPr>
            <p:ph type="body" idx="1"/>
          </p:nvPr>
        </p:nvSpPr>
        <p:spPr>
          <a:xfrm>
            <a:off x="844550" y="6410325"/>
            <a:ext cx="9085263" cy="330835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 xmlns:p14="http://schemas.microsoft.com/office/powerpoint/2010/main" val="4133262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34988" y="606425"/>
            <a:ext cx="9618662" cy="2519363"/>
          </a:xfrm>
          <a:prstGeom prst="rect">
            <a:avLst/>
          </a:prstGeom>
        </p:spPr>
        <p:txBody>
          <a:bodyPr/>
          <a:lstStyle/>
          <a:p>
            <a:r>
              <a:rPr lang="en-US" smtClean="0"/>
              <a:t>Click to edit Master title style</a:t>
            </a:r>
            <a:endParaRPr lang="nl-NL"/>
          </a:p>
        </p:txBody>
      </p:sp>
      <p:sp>
        <p:nvSpPr>
          <p:cNvPr id="3" name="Content Placeholder 2"/>
          <p:cNvSpPr>
            <a:spLocks noGrp="1"/>
          </p:cNvSpPr>
          <p:nvPr>
            <p:ph sz="half" idx="1"/>
          </p:nvPr>
        </p:nvSpPr>
        <p:spPr>
          <a:xfrm>
            <a:off x="534988" y="3529013"/>
            <a:ext cx="4732337" cy="998061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Content Placeholder 3"/>
          <p:cNvSpPr>
            <a:spLocks noGrp="1"/>
          </p:cNvSpPr>
          <p:nvPr>
            <p:ph sz="half" idx="2"/>
          </p:nvPr>
        </p:nvSpPr>
        <p:spPr>
          <a:xfrm>
            <a:off x="5419725" y="3529013"/>
            <a:ext cx="4733925" cy="998061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Tree>
    <p:extLst>
      <p:ext uri="{BB962C8B-B14F-4D97-AF65-F5344CB8AC3E}">
        <p14:creationId xmlns="" xmlns:p14="http://schemas.microsoft.com/office/powerpoint/2010/main" val="2483341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4988" y="606425"/>
            <a:ext cx="9618662" cy="2519363"/>
          </a:xfrm>
          <a:prstGeom prst="rect">
            <a:avLst/>
          </a:prstGeom>
        </p:spPr>
        <p:txBody>
          <a:bodyPr/>
          <a:lstStyle>
            <a:lvl1pPr>
              <a:defRPr/>
            </a:lvl1pPr>
          </a:lstStyle>
          <a:p>
            <a:r>
              <a:rPr lang="en-US" smtClean="0"/>
              <a:t>Click to edit Master title style</a:t>
            </a:r>
            <a:endParaRPr lang="nl-NL"/>
          </a:p>
        </p:txBody>
      </p:sp>
      <p:sp>
        <p:nvSpPr>
          <p:cNvPr id="3" name="Text Placeholder 2"/>
          <p:cNvSpPr>
            <a:spLocks noGrp="1"/>
          </p:cNvSpPr>
          <p:nvPr>
            <p:ph type="body" idx="1"/>
          </p:nvPr>
        </p:nvSpPr>
        <p:spPr>
          <a:xfrm>
            <a:off x="534988" y="3386138"/>
            <a:ext cx="4722812" cy="140970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34988" y="4795838"/>
            <a:ext cx="4722812" cy="8713787"/>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5" name="Text Placeholder 4"/>
          <p:cNvSpPr>
            <a:spLocks noGrp="1"/>
          </p:cNvSpPr>
          <p:nvPr>
            <p:ph type="body" sz="quarter" idx="3"/>
          </p:nvPr>
        </p:nvSpPr>
        <p:spPr>
          <a:xfrm>
            <a:off x="5429250" y="3386138"/>
            <a:ext cx="4724400" cy="140970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429250" y="4795838"/>
            <a:ext cx="4724400" cy="8713787"/>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Tree>
    <p:extLst>
      <p:ext uri="{BB962C8B-B14F-4D97-AF65-F5344CB8AC3E}">
        <p14:creationId xmlns="" xmlns:p14="http://schemas.microsoft.com/office/powerpoint/2010/main" val="1003145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4988" y="606425"/>
            <a:ext cx="9618662" cy="2519363"/>
          </a:xfrm>
          <a:prstGeom prst="rect">
            <a:avLst/>
          </a:prstGeom>
        </p:spPr>
        <p:txBody>
          <a:bodyPr/>
          <a:lstStyle/>
          <a:p>
            <a:r>
              <a:rPr lang="en-US" smtClean="0"/>
              <a:t>Click to edit Master title style</a:t>
            </a:r>
            <a:endParaRPr lang="nl-NL"/>
          </a:p>
        </p:txBody>
      </p:sp>
    </p:spTree>
    <p:extLst>
      <p:ext uri="{BB962C8B-B14F-4D97-AF65-F5344CB8AC3E}">
        <p14:creationId xmlns="" xmlns:p14="http://schemas.microsoft.com/office/powerpoint/2010/main" val="1809650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518151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4988" y="601663"/>
            <a:ext cx="3516312" cy="2563812"/>
          </a:xfrm>
          <a:prstGeom prst="rect">
            <a:avLst/>
          </a:prstGeom>
        </p:spPr>
        <p:txBody>
          <a:bodyPr anchor="b"/>
          <a:lstStyle>
            <a:lvl1pPr algn="l">
              <a:defRPr sz="2000" b="1"/>
            </a:lvl1pPr>
          </a:lstStyle>
          <a:p>
            <a:r>
              <a:rPr lang="en-US" smtClean="0"/>
              <a:t>Click to edit Master title style</a:t>
            </a:r>
            <a:endParaRPr lang="nl-NL"/>
          </a:p>
        </p:txBody>
      </p:sp>
      <p:sp>
        <p:nvSpPr>
          <p:cNvPr id="3" name="Content Placeholder 2"/>
          <p:cNvSpPr>
            <a:spLocks noGrp="1"/>
          </p:cNvSpPr>
          <p:nvPr>
            <p:ph idx="1"/>
          </p:nvPr>
        </p:nvSpPr>
        <p:spPr>
          <a:xfrm>
            <a:off x="4178300" y="601663"/>
            <a:ext cx="5975350" cy="129079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Text Placeholder 3"/>
          <p:cNvSpPr>
            <a:spLocks noGrp="1"/>
          </p:cNvSpPr>
          <p:nvPr>
            <p:ph type="body" sz="half" idx="2"/>
          </p:nvPr>
        </p:nvSpPr>
        <p:spPr>
          <a:xfrm>
            <a:off x="534988" y="3165475"/>
            <a:ext cx="3516312" cy="103441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3634009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5500" y="10587038"/>
            <a:ext cx="6413500" cy="1249362"/>
          </a:xfrm>
          <a:prstGeom prst="rect">
            <a:avLst/>
          </a:prstGeom>
        </p:spPr>
        <p:txBody>
          <a:bodyPr anchor="b"/>
          <a:lstStyle>
            <a:lvl1pPr algn="l">
              <a:defRPr sz="2000" b="1"/>
            </a:lvl1pPr>
          </a:lstStyle>
          <a:p>
            <a:r>
              <a:rPr lang="en-US" smtClean="0"/>
              <a:t>Click to edit Master title style</a:t>
            </a:r>
            <a:endParaRPr lang="nl-NL"/>
          </a:p>
        </p:txBody>
      </p:sp>
      <p:sp>
        <p:nvSpPr>
          <p:cNvPr id="3" name="Picture Placeholder 2"/>
          <p:cNvSpPr>
            <a:spLocks noGrp="1"/>
          </p:cNvSpPr>
          <p:nvPr>
            <p:ph type="pic" idx="1"/>
          </p:nvPr>
        </p:nvSpPr>
        <p:spPr>
          <a:xfrm>
            <a:off x="2095500" y="1350963"/>
            <a:ext cx="6413500" cy="90741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nl-NL"/>
          </a:p>
        </p:txBody>
      </p:sp>
      <p:sp>
        <p:nvSpPr>
          <p:cNvPr id="4" name="Text Placeholder 3"/>
          <p:cNvSpPr>
            <a:spLocks noGrp="1"/>
          </p:cNvSpPr>
          <p:nvPr>
            <p:ph type="body" sz="half" idx="2"/>
          </p:nvPr>
        </p:nvSpPr>
        <p:spPr>
          <a:xfrm>
            <a:off x="2095500" y="11836400"/>
            <a:ext cx="6413500" cy="177482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3096504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1474788" rtl="0" eaLnBrk="1" fontAlgn="base" hangingPunct="1">
        <a:spcBef>
          <a:spcPct val="0"/>
        </a:spcBef>
        <a:spcAft>
          <a:spcPct val="0"/>
        </a:spcAft>
        <a:defRPr sz="2600" i="1">
          <a:solidFill>
            <a:schemeClr val="tx2"/>
          </a:solidFill>
          <a:latin typeface="+mj-lt"/>
          <a:ea typeface="+mj-ea"/>
          <a:cs typeface="+mj-cs"/>
        </a:defRPr>
      </a:lvl1pPr>
      <a:lvl2pPr algn="l" defTabSz="1474788" rtl="0" eaLnBrk="1" fontAlgn="base" hangingPunct="1">
        <a:spcBef>
          <a:spcPct val="0"/>
        </a:spcBef>
        <a:spcAft>
          <a:spcPct val="0"/>
        </a:spcAft>
        <a:defRPr sz="2600" i="1">
          <a:solidFill>
            <a:schemeClr val="tx2"/>
          </a:solidFill>
          <a:latin typeface="Times" pitchFamily="116" charset="0"/>
        </a:defRPr>
      </a:lvl2pPr>
      <a:lvl3pPr algn="l" defTabSz="1474788" rtl="0" eaLnBrk="1" fontAlgn="base" hangingPunct="1">
        <a:spcBef>
          <a:spcPct val="0"/>
        </a:spcBef>
        <a:spcAft>
          <a:spcPct val="0"/>
        </a:spcAft>
        <a:defRPr sz="2600" i="1">
          <a:solidFill>
            <a:schemeClr val="tx2"/>
          </a:solidFill>
          <a:latin typeface="Times" pitchFamily="116" charset="0"/>
        </a:defRPr>
      </a:lvl3pPr>
      <a:lvl4pPr algn="l" defTabSz="1474788" rtl="0" eaLnBrk="1" fontAlgn="base" hangingPunct="1">
        <a:spcBef>
          <a:spcPct val="0"/>
        </a:spcBef>
        <a:spcAft>
          <a:spcPct val="0"/>
        </a:spcAft>
        <a:defRPr sz="2600" i="1">
          <a:solidFill>
            <a:schemeClr val="tx2"/>
          </a:solidFill>
          <a:latin typeface="Times" pitchFamily="116" charset="0"/>
        </a:defRPr>
      </a:lvl4pPr>
      <a:lvl5pPr algn="l" defTabSz="1474788" rtl="0" eaLnBrk="1" fontAlgn="base" hangingPunct="1">
        <a:spcBef>
          <a:spcPct val="0"/>
        </a:spcBef>
        <a:spcAft>
          <a:spcPct val="0"/>
        </a:spcAft>
        <a:defRPr sz="2600" i="1">
          <a:solidFill>
            <a:schemeClr val="tx2"/>
          </a:solidFill>
          <a:latin typeface="Times" pitchFamily="116" charset="0"/>
        </a:defRPr>
      </a:lvl5pPr>
      <a:lvl6pPr marL="457200" algn="l" defTabSz="1474788" rtl="0" eaLnBrk="1" fontAlgn="base" hangingPunct="1">
        <a:spcBef>
          <a:spcPct val="0"/>
        </a:spcBef>
        <a:spcAft>
          <a:spcPct val="0"/>
        </a:spcAft>
        <a:defRPr sz="2600" i="1">
          <a:solidFill>
            <a:schemeClr val="tx2"/>
          </a:solidFill>
          <a:latin typeface="Times" pitchFamily="116" charset="0"/>
        </a:defRPr>
      </a:lvl6pPr>
      <a:lvl7pPr marL="914400" algn="l" defTabSz="1474788" rtl="0" eaLnBrk="1" fontAlgn="base" hangingPunct="1">
        <a:spcBef>
          <a:spcPct val="0"/>
        </a:spcBef>
        <a:spcAft>
          <a:spcPct val="0"/>
        </a:spcAft>
        <a:defRPr sz="2600" i="1">
          <a:solidFill>
            <a:schemeClr val="tx2"/>
          </a:solidFill>
          <a:latin typeface="Times" pitchFamily="116" charset="0"/>
        </a:defRPr>
      </a:lvl7pPr>
      <a:lvl8pPr marL="1371600" algn="l" defTabSz="1474788" rtl="0" eaLnBrk="1" fontAlgn="base" hangingPunct="1">
        <a:spcBef>
          <a:spcPct val="0"/>
        </a:spcBef>
        <a:spcAft>
          <a:spcPct val="0"/>
        </a:spcAft>
        <a:defRPr sz="2600" i="1">
          <a:solidFill>
            <a:schemeClr val="tx2"/>
          </a:solidFill>
          <a:latin typeface="Times" pitchFamily="116" charset="0"/>
        </a:defRPr>
      </a:lvl8pPr>
      <a:lvl9pPr marL="1828800" algn="l" defTabSz="1474788" rtl="0" eaLnBrk="1" fontAlgn="base" hangingPunct="1">
        <a:spcBef>
          <a:spcPct val="0"/>
        </a:spcBef>
        <a:spcAft>
          <a:spcPct val="0"/>
        </a:spcAft>
        <a:defRPr sz="2600" i="1">
          <a:solidFill>
            <a:schemeClr val="tx2"/>
          </a:solidFill>
          <a:latin typeface="Times" pitchFamily="116" charset="0"/>
        </a:defRPr>
      </a:lvl9pPr>
    </p:titleStyle>
    <p:bodyStyle>
      <a:lvl1pPr algn="l" defTabSz="1474788" rtl="0" eaLnBrk="1" fontAlgn="base" hangingPunct="1">
        <a:spcBef>
          <a:spcPct val="20000"/>
        </a:spcBef>
        <a:spcAft>
          <a:spcPct val="0"/>
        </a:spcAft>
        <a:defRPr sz="1200">
          <a:solidFill>
            <a:schemeClr val="tx2"/>
          </a:solidFill>
          <a:latin typeface="+mn-lt"/>
          <a:ea typeface="+mn-ea"/>
          <a:cs typeface="+mn-cs"/>
        </a:defRPr>
      </a:lvl1pPr>
      <a:lvl2pPr marL="190500" algn="l" defTabSz="1474788" rtl="0" eaLnBrk="1" fontAlgn="base" hangingPunct="1">
        <a:spcBef>
          <a:spcPct val="20000"/>
        </a:spcBef>
        <a:spcAft>
          <a:spcPct val="0"/>
        </a:spcAft>
        <a:defRPr sz="1200">
          <a:solidFill>
            <a:schemeClr val="tx2"/>
          </a:solidFill>
          <a:latin typeface="+mn-lt"/>
        </a:defRPr>
      </a:lvl2pPr>
      <a:lvl3pPr marL="381000" algn="l" defTabSz="1474788" rtl="0" eaLnBrk="1" fontAlgn="base" hangingPunct="1">
        <a:spcBef>
          <a:spcPct val="20000"/>
        </a:spcBef>
        <a:spcAft>
          <a:spcPct val="0"/>
        </a:spcAft>
        <a:defRPr sz="1200">
          <a:solidFill>
            <a:schemeClr val="tx2"/>
          </a:solidFill>
          <a:latin typeface="+mn-lt"/>
        </a:defRPr>
      </a:lvl3pPr>
      <a:lvl4pPr marL="571500" algn="l" defTabSz="1474788" rtl="0" eaLnBrk="1" fontAlgn="base" hangingPunct="1">
        <a:spcBef>
          <a:spcPct val="20000"/>
        </a:spcBef>
        <a:spcAft>
          <a:spcPct val="0"/>
        </a:spcAft>
        <a:defRPr sz="1200">
          <a:solidFill>
            <a:schemeClr val="tx2"/>
          </a:solidFill>
          <a:latin typeface="+mn-lt"/>
        </a:defRPr>
      </a:lvl4pPr>
      <a:lvl5pPr marL="762000" algn="l" defTabSz="1474788" rtl="0" eaLnBrk="1" fontAlgn="base" hangingPunct="1">
        <a:spcBef>
          <a:spcPct val="20000"/>
        </a:spcBef>
        <a:spcAft>
          <a:spcPct val="0"/>
        </a:spcAft>
        <a:defRPr sz="1200">
          <a:solidFill>
            <a:schemeClr val="tx2"/>
          </a:solidFill>
          <a:latin typeface="+mn-lt"/>
        </a:defRPr>
      </a:lvl5pPr>
      <a:lvl6pPr marL="1219200" algn="l" defTabSz="1474788" rtl="0" eaLnBrk="1" fontAlgn="base" hangingPunct="1">
        <a:spcBef>
          <a:spcPct val="20000"/>
        </a:spcBef>
        <a:spcAft>
          <a:spcPct val="0"/>
        </a:spcAft>
        <a:defRPr sz="1200">
          <a:solidFill>
            <a:schemeClr val="tx2"/>
          </a:solidFill>
          <a:latin typeface="+mn-lt"/>
        </a:defRPr>
      </a:lvl6pPr>
      <a:lvl7pPr marL="1676400" algn="l" defTabSz="1474788" rtl="0" eaLnBrk="1" fontAlgn="base" hangingPunct="1">
        <a:spcBef>
          <a:spcPct val="20000"/>
        </a:spcBef>
        <a:spcAft>
          <a:spcPct val="0"/>
        </a:spcAft>
        <a:defRPr sz="1200">
          <a:solidFill>
            <a:schemeClr val="tx2"/>
          </a:solidFill>
          <a:latin typeface="+mn-lt"/>
        </a:defRPr>
      </a:lvl7pPr>
      <a:lvl8pPr marL="2133600" algn="l" defTabSz="1474788" rtl="0" eaLnBrk="1" fontAlgn="base" hangingPunct="1">
        <a:spcBef>
          <a:spcPct val="20000"/>
        </a:spcBef>
        <a:spcAft>
          <a:spcPct val="0"/>
        </a:spcAft>
        <a:defRPr sz="1200">
          <a:solidFill>
            <a:schemeClr val="tx2"/>
          </a:solidFill>
          <a:latin typeface="+mn-lt"/>
        </a:defRPr>
      </a:lvl8pPr>
      <a:lvl9pPr marL="2590800" algn="l" defTabSz="1474788" rtl="0" eaLnBrk="1" fontAlgn="base" hangingPunct="1">
        <a:spcBef>
          <a:spcPct val="20000"/>
        </a:spcBef>
        <a:spcAft>
          <a:spcPct val="0"/>
        </a:spcAft>
        <a:defRPr sz="1200">
          <a:solidFill>
            <a:schemeClr val="tx2"/>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0" name="Rectangle 20"/>
          <p:cNvSpPr>
            <a:spLocks noChangeArrowheads="1"/>
          </p:cNvSpPr>
          <p:nvPr/>
        </p:nvSpPr>
        <p:spPr bwMode="auto">
          <a:xfrm>
            <a:off x="3600970" y="12121411"/>
            <a:ext cx="6858000" cy="1232639"/>
          </a:xfrm>
          <a:prstGeom prst="rect">
            <a:avLst/>
          </a:prstGeom>
          <a:solidFill>
            <a:srgbClr val="FFFB7F"/>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32" name="Rectangle 51"/>
          <p:cNvSpPr>
            <a:spLocks noChangeArrowheads="1"/>
          </p:cNvSpPr>
          <p:nvPr/>
        </p:nvSpPr>
        <p:spPr bwMode="auto">
          <a:xfrm>
            <a:off x="227165" y="11738520"/>
            <a:ext cx="3241675" cy="2736304"/>
          </a:xfrm>
          <a:prstGeom prst="rect">
            <a:avLst/>
          </a:prstGeom>
          <a:solidFill>
            <a:srgbClr val="FFCC99"/>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nl-NL"/>
          </a:p>
        </p:txBody>
      </p:sp>
      <p:sp>
        <p:nvSpPr>
          <p:cNvPr id="10252" name="Rectangle 12"/>
          <p:cNvSpPr>
            <a:spLocks noChangeArrowheads="1"/>
          </p:cNvSpPr>
          <p:nvPr/>
        </p:nvSpPr>
        <p:spPr bwMode="auto">
          <a:xfrm>
            <a:off x="3583458" y="5410162"/>
            <a:ext cx="6858000" cy="6577127"/>
          </a:xfrm>
          <a:prstGeom prst="rect">
            <a:avLst/>
          </a:prstGeom>
          <a:solidFill>
            <a:schemeClr val="bg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10242" name="Rectangle 2"/>
          <p:cNvSpPr>
            <a:spLocks noGrp="1" noChangeArrowheads="1"/>
          </p:cNvSpPr>
          <p:nvPr>
            <p:ph type="ctrTitle"/>
          </p:nvPr>
        </p:nvSpPr>
        <p:spPr>
          <a:xfrm>
            <a:off x="2321119" y="84272"/>
            <a:ext cx="7383194" cy="1150168"/>
          </a:xfrm>
        </p:spPr>
        <p:txBody>
          <a:bodyPr/>
          <a:lstStyle/>
          <a:p>
            <a:r>
              <a:rPr lang="en-US" sz="2500" dirty="0" smtClean="0"/>
              <a:t>The need for screening </a:t>
            </a:r>
            <a:r>
              <a:rPr lang="en-US" sz="2500" smtClean="0"/>
              <a:t>newborns for congenital </a:t>
            </a:r>
            <a:r>
              <a:rPr lang="en-US" sz="2500" dirty="0" smtClean="0"/>
              <a:t>Cytomegalovirus referred in the </a:t>
            </a:r>
            <a:r>
              <a:rPr lang="en-US" sz="2500" smtClean="0"/>
              <a:t>Neonatal Hearing Screening </a:t>
            </a:r>
            <a:r>
              <a:rPr lang="en-US" sz="2500" dirty="0" smtClean="0"/>
              <a:t>Program</a:t>
            </a:r>
            <a:endParaRPr lang="en-US" dirty="0"/>
          </a:p>
        </p:txBody>
      </p:sp>
      <p:sp>
        <p:nvSpPr>
          <p:cNvPr id="10243" name="Rectangle 3"/>
          <p:cNvSpPr>
            <a:spLocks noGrp="1" noChangeArrowheads="1"/>
          </p:cNvSpPr>
          <p:nvPr>
            <p:ph type="subTitle" idx="1"/>
          </p:nvPr>
        </p:nvSpPr>
        <p:spPr>
          <a:xfrm>
            <a:off x="2321119" y="1308408"/>
            <a:ext cx="8001000" cy="914400"/>
          </a:xfrm>
        </p:spPr>
        <p:txBody>
          <a:bodyPr/>
          <a:lstStyle/>
          <a:p>
            <a:r>
              <a:rPr lang="en-US" dirty="0" smtClean="0">
                <a:latin typeface="Times New Roman" pitchFamily="18" charset="0"/>
                <a:cs typeface="Times New Roman" pitchFamily="18" charset="0"/>
              </a:rPr>
              <a:t>F.A.J. Schornagel </a:t>
            </a:r>
            <a:r>
              <a:rPr lang="en-US" baseline="30000" dirty="0">
                <a:latin typeface="Times New Roman" pitchFamily="18" charset="0"/>
                <a:cs typeface="Times New Roman" pitchFamily="18" charset="0"/>
              </a:rPr>
              <a:t>1</a:t>
            </a:r>
            <a:r>
              <a:rPr lang="en-US" dirty="0" smtClean="0">
                <a:latin typeface="Times New Roman" pitchFamily="18" charset="0"/>
                <a:cs typeface="Times New Roman" pitchFamily="18" charset="0"/>
              </a:rPr>
              <a:t>, M.J. Korndewal </a:t>
            </a:r>
            <a:r>
              <a:rPr lang="en-US" baseline="30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 </a:t>
            </a:r>
            <a:r>
              <a:rPr lang="en-US" baseline="30000" dirty="0" smtClean="0">
                <a:latin typeface="Times New Roman" pitchFamily="18" charset="0"/>
                <a:cs typeface="Times New Roman" pitchFamily="18" charset="0"/>
              </a:rPr>
              <a:t>4</a:t>
            </a:r>
            <a:r>
              <a:rPr lang="en-US" dirty="0" smtClean="0">
                <a:latin typeface="Times New Roman" pitchFamily="18" charset="0"/>
                <a:cs typeface="Times New Roman" pitchFamily="18" charset="0"/>
              </a:rPr>
              <a:t>, W. Soede </a:t>
            </a:r>
            <a:r>
              <a:rPr lang="en-US" baseline="30000" dirty="0" smtClean="0">
                <a:latin typeface="Times New Roman" pitchFamily="18" charset="0"/>
                <a:cs typeface="Times New Roman" pitchFamily="18" charset="0"/>
              </a:rPr>
              <a:t>3</a:t>
            </a:r>
            <a:r>
              <a:rPr lang="en-US" dirty="0" smtClean="0">
                <a:latin typeface="Times New Roman" pitchFamily="18" charset="0"/>
                <a:cs typeface="Times New Roman" pitchFamily="18" charset="0"/>
              </a:rPr>
              <a:t>, L.G. Rusman </a:t>
            </a:r>
            <a:r>
              <a:rPr lang="en-US" baseline="30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 J.J.C. de Vries </a:t>
            </a:r>
            <a:r>
              <a:rPr lang="en-US" baseline="30000" dirty="0" smtClean="0">
                <a:latin typeface="Times New Roman" pitchFamily="18" charset="0"/>
                <a:cs typeface="Times New Roman" pitchFamily="18" charset="0"/>
              </a:rPr>
              <a:t>1</a:t>
            </a:r>
            <a:r>
              <a:rPr lang="en-US" dirty="0" smtClean="0">
                <a:latin typeface="Times New Roman" pitchFamily="18" charset="0"/>
                <a:cs typeface="Times New Roman" pitchFamily="18" charset="0"/>
              </a:rPr>
              <a:t>, A.C.M. </a:t>
            </a:r>
            <a:r>
              <a:rPr lang="en-US" smtClean="0">
                <a:latin typeface="Times New Roman" pitchFamily="18" charset="0"/>
                <a:cs typeface="Times New Roman" pitchFamily="18" charset="0"/>
              </a:rPr>
              <a:t>Kroes </a:t>
            </a:r>
            <a:r>
              <a:rPr lang="en-US" baseline="30000" smtClean="0">
                <a:latin typeface="Times New Roman" pitchFamily="18" charset="0"/>
                <a:cs typeface="Times New Roman" pitchFamily="18" charset="0"/>
              </a:rPr>
              <a:t>1</a:t>
            </a:r>
            <a:r>
              <a:rPr lang="en-US" smtClean="0">
                <a:latin typeface="Times New Roman" pitchFamily="18" charset="0"/>
                <a:cs typeface="Times New Roman" pitchFamily="18" charset="0"/>
              </a:rPr>
              <a:t>,</a:t>
            </a:r>
          </a:p>
          <a:p>
            <a:r>
              <a:rPr lang="en-US" smtClean="0">
                <a:latin typeface="Times New Roman" pitchFamily="18" charset="0"/>
                <a:cs typeface="Times New Roman" pitchFamily="18" charset="0"/>
              </a:rPr>
              <a:t>A.M</a:t>
            </a:r>
            <a:r>
              <a:rPr lang="en-US" dirty="0" smtClean="0">
                <a:latin typeface="Times New Roman" pitchFamily="18" charset="0"/>
                <a:cs typeface="Times New Roman" pitchFamily="18" charset="0"/>
              </a:rPr>
              <a:t>. Oudesluys-Murphy </a:t>
            </a:r>
            <a:r>
              <a:rPr lang="en-US" baseline="30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and A.C.T.M. Vossen </a:t>
            </a:r>
            <a:r>
              <a:rPr lang="en-US" baseline="30000" dirty="0" smtClean="0">
                <a:latin typeface="Times New Roman" pitchFamily="18" charset="0"/>
                <a:cs typeface="Times New Roman" pitchFamily="18" charset="0"/>
              </a:rPr>
              <a:t>1</a:t>
            </a:r>
            <a:endParaRPr lang="en-US" baseline="30000" dirty="0">
              <a:latin typeface="Times New Roman" pitchFamily="18" charset="0"/>
              <a:cs typeface="Times New Roman" pitchFamily="18" charset="0"/>
            </a:endParaRPr>
          </a:p>
          <a:p>
            <a:r>
              <a:rPr lang="en-US" b="0" baseline="30000" smtClean="0">
                <a:latin typeface="Times New Roman" pitchFamily="18" charset="0"/>
                <a:cs typeface="Times New Roman" pitchFamily="18" charset="0"/>
              </a:rPr>
              <a:t>1</a:t>
            </a:r>
            <a:r>
              <a:rPr lang="en-US" b="0" smtClean="0">
                <a:latin typeface="Times New Roman" pitchFamily="18" charset="0"/>
                <a:cs typeface="Times New Roman" pitchFamily="18" charset="0"/>
              </a:rPr>
              <a:t>Dept </a:t>
            </a:r>
            <a:r>
              <a:rPr lang="en-US" b="0" dirty="0" smtClean="0">
                <a:latin typeface="Times New Roman" pitchFamily="18" charset="0"/>
                <a:cs typeface="Times New Roman" pitchFamily="18" charset="0"/>
              </a:rPr>
              <a:t>of Medical Microbiology</a:t>
            </a:r>
            <a:r>
              <a:rPr lang="en-US" b="0" smtClean="0">
                <a:latin typeface="Times New Roman" pitchFamily="18" charset="0"/>
                <a:cs typeface="Times New Roman" pitchFamily="18" charset="0"/>
              </a:rPr>
              <a:t>, </a:t>
            </a:r>
            <a:r>
              <a:rPr lang="en-US" b="0" baseline="30000" smtClean="0">
                <a:latin typeface="Times New Roman" pitchFamily="18" charset="0"/>
                <a:cs typeface="Times New Roman" pitchFamily="18" charset="0"/>
              </a:rPr>
              <a:t>2</a:t>
            </a:r>
            <a:r>
              <a:rPr lang="en-US" b="0" smtClean="0">
                <a:latin typeface="Times New Roman" pitchFamily="18" charset="0"/>
                <a:cs typeface="Times New Roman" pitchFamily="18" charset="0"/>
              </a:rPr>
              <a:t>Willem-Alexander </a:t>
            </a:r>
            <a:r>
              <a:rPr lang="en-US" b="0" dirty="0" smtClean="0">
                <a:latin typeface="Times New Roman" pitchFamily="18" charset="0"/>
                <a:cs typeface="Times New Roman" pitchFamily="18" charset="0"/>
              </a:rPr>
              <a:t>Children and Youth Center</a:t>
            </a:r>
            <a:r>
              <a:rPr lang="en-US" b="0" smtClean="0">
                <a:latin typeface="Times New Roman" pitchFamily="18" charset="0"/>
                <a:cs typeface="Times New Roman" pitchFamily="18" charset="0"/>
              </a:rPr>
              <a:t>, </a:t>
            </a:r>
            <a:r>
              <a:rPr lang="en-US" b="0" baseline="30000" smtClean="0">
                <a:latin typeface="Times New Roman" pitchFamily="18" charset="0"/>
                <a:cs typeface="Times New Roman" pitchFamily="18" charset="0"/>
              </a:rPr>
              <a:t>3</a:t>
            </a:r>
            <a:r>
              <a:rPr lang="en-US" b="0" smtClean="0">
                <a:latin typeface="Times New Roman" pitchFamily="18" charset="0"/>
                <a:cs typeface="Times New Roman" pitchFamily="18" charset="0"/>
              </a:rPr>
              <a:t>Dept </a:t>
            </a:r>
            <a:r>
              <a:rPr lang="en-US" b="0" dirty="0" smtClean="0">
                <a:latin typeface="Times New Roman" pitchFamily="18" charset="0"/>
                <a:cs typeface="Times New Roman" pitchFamily="18" charset="0"/>
              </a:rPr>
              <a:t>of Otolaryngology, </a:t>
            </a:r>
            <a:r>
              <a:rPr lang="en-US" b="0" dirty="0">
                <a:latin typeface="Times New Roman" pitchFamily="18" charset="0"/>
                <a:cs typeface="Times New Roman" pitchFamily="18" charset="0"/>
              </a:rPr>
              <a:t>Leiden University Medical </a:t>
            </a:r>
            <a:r>
              <a:rPr lang="en-US" b="0" dirty="0" smtClean="0">
                <a:latin typeface="Times New Roman" pitchFamily="18" charset="0"/>
                <a:cs typeface="Times New Roman" pitchFamily="18" charset="0"/>
              </a:rPr>
              <a:t>Center </a:t>
            </a:r>
            <a:r>
              <a:rPr lang="en-US" b="0" smtClean="0">
                <a:latin typeface="Times New Roman" pitchFamily="18" charset="0"/>
                <a:cs typeface="Times New Roman" pitchFamily="18" charset="0"/>
              </a:rPr>
              <a:t>the Netherlands, </a:t>
            </a:r>
            <a:r>
              <a:rPr lang="en-US" b="0" baseline="30000" smtClean="0">
                <a:latin typeface="Times New Roman" pitchFamily="18" charset="0"/>
                <a:cs typeface="Times New Roman" pitchFamily="18" charset="0"/>
              </a:rPr>
              <a:t>4</a:t>
            </a:r>
            <a:r>
              <a:rPr lang="en-US" b="0" smtClean="0">
                <a:latin typeface="Times New Roman" pitchFamily="18" charset="0"/>
                <a:cs typeface="Times New Roman" pitchFamily="18" charset="0"/>
              </a:rPr>
              <a:t>Dept </a:t>
            </a:r>
            <a:r>
              <a:rPr lang="en-US" b="0" dirty="0">
                <a:latin typeface="Times New Roman" pitchFamily="18" charset="0"/>
                <a:cs typeface="Times New Roman" pitchFamily="18" charset="0"/>
              </a:rPr>
              <a:t>of </a:t>
            </a:r>
            <a:r>
              <a:rPr lang="en-US" b="0" dirty="0" smtClean="0">
                <a:latin typeface="Times New Roman" pitchFamily="18" charset="0"/>
                <a:cs typeface="Times New Roman" pitchFamily="18" charset="0"/>
              </a:rPr>
              <a:t>Epidemiology and Surveillance, National Institute for Public Health and the Environment (RIVM) the Netherlands</a:t>
            </a:r>
            <a:endParaRPr lang="en-US" dirty="0">
              <a:latin typeface="Times New Roman" pitchFamily="18" charset="0"/>
              <a:cs typeface="Times New Roman" pitchFamily="18" charset="0"/>
            </a:endParaRPr>
          </a:p>
        </p:txBody>
      </p:sp>
      <p:sp>
        <p:nvSpPr>
          <p:cNvPr id="10253" name="Rectangle 13"/>
          <p:cNvSpPr>
            <a:spLocks noChangeArrowheads="1"/>
          </p:cNvSpPr>
          <p:nvPr/>
        </p:nvSpPr>
        <p:spPr bwMode="auto">
          <a:xfrm>
            <a:off x="3600970" y="2614904"/>
            <a:ext cx="6858000" cy="2661136"/>
          </a:xfrm>
          <a:prstGeom prst="rect">
            <a:avLst/>
          </a:prstGeom>
          <a:solidFill>
            <a:srgbClr val="B1F17F"/>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10257" name="Text Box 17"/>
          <p:cNvSpPr txBox="1">
            <a:spLocks noChangeArrowheads="1"/>
          </p:cNvSpPr>
          <p:nvPr/>
        </p:nvSpPr>
        <p:spPr bwMode="auto">
          <a:xfrm>
            <a:off x="322635" y="2696903"/>
            <a:ext cx="3084951" cy="2677656"/>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lnSpc>
                <a:spcPts val="1200"/>
              </a:lnSpc>
            </a:pPr>
            <a:r>
              <a:rPr lang="en-US" sz="2000" b="1" dirty="0">
                <a:latin typeface="Arial" charset="0"/>
              </a:rPr>
              <a:t>Introduction</a:t>
            </a:r>
            <a:endParaRPr lang="en-US" sz="1000" dirty="0"/>
          </a:p>
          <a:p>
            <a:pPr>
              <a:lnSpc>
                <a:spcPts val="1200"/>
              </a:lnSpc>
            </a:pPr>
            <a:endParaRPr lang="en-US" sz="1000" dirty="0"/>
          </a:p>
          <a:p>
            <a:pPr>
              <a:spcBef>
                <a:spcPts val="0"/>
              </a:spcBef>
            </a:pPr>
            <a:r>
              <a:rPr lang="en-US" sz="1400" dirty="0" smtClean="0">
                <a:latin typeface="Times New Roman" pitchFamily="18" charset="0"/>
                <a:cs typeface="Times New Roman" pitchFamily="18" charset="0"/>
              </a:rPr>
              <a:t>Congenital Cytomegalovirus (</a:t>
            </a:r>
            <a:r>
              <a:rPr lang="en-US" sz="1400" dirty="0" err="1" smtClean="0">
                <a:latin typeface="Times New Roman" pitchFamily="18" charset="0"/>
                <a:cs typeface="Times New Roman" pitchFamily="18" charset="0"/>
              </a:rPr>
              <a:t>cCMV</a:t>
            </a:r>
            <a:r>
              <a:rPr lang="en-US" sz="1400" dirty="0" smtClean="0">
                <a:latin typeface="Times New Roman" pitchFamily="18" charset="0"/>
                <a:cs typeface="Times New Roman" pitchFamily="18" charset="0"/>
              </a:rPr>
              <a:t>) infection is the most frequent cause of non-hereditary congenital hearing loss. In the Netherlands the birth prevalence of </a:t>
            </a:r>
            <a:r>
              <a:rPr lang="en-US" sz="1400" dirty="0" err="1" smtClean="0">
                <a:latin typeface="Times New Roman" pitchFamily="18" charset="0"/>
                <a:cs typeface="Times New Roman" pitchFamily="18" charset="0"/>
              </a:rPr>
              <a:t>cCMV</a:t>
            </a:r>
            <a:r>
              <a:rPr lang="en-US" sz="1400" dirty="0" smtClean="0">
                <a:latin typeface="Times New Roman" pitchFamily="18" charset="0"/>
                <a:cs typeface="Times New Roman" pitchFamily="18" charset="0"/>
              </a:rPr>
              <a:t> is 0.5%, yearly resulting in almost 1000 infected newborns [1]. Of these newborns, 17-20% will suffer from long term </a:t>
            </a:r>
            <a:r>
              <a:rPr lang="en-US" sz="1400" dirty="0" err="1" smtClean="0">
                <a:latin typeface="Times New Roman" pitchFamily="18" charset="0"/>
                <a:cs typeface="Times New Roman" pitchFamily="18" charset="0"/>
              </a:rPr>
              <a:t>sequelae</a:t>
            </a:r>
            <a:r>
              <a:rPr lang="en-US" sz="1400" dirty="0" smtClean="0">
                <a:latin typeface="Times New Roman" pitchFamily="18" charset="0"/>
                <a:cs typeface="Times New Roman" pitchFamily="18" charset="0"/>
              </a:rPr>
              <a:t> (hearing loss, cognitive deficit and motor deficit) [2]. Hearing loss is often the first indication of a </a:t>
            </a:r>
            <a:r>
              <a:rPr lang="en-US" sz="1400" dirty="0" err="1" smtClean="0">
                <a:latin typeface="Times New Roman" pitchFamily="18" charset="0"/>
                <a:cs typeface="Times New Roman" pitchFamily="18" charset="0"/>
              </a:rPr>
              <a:t>cCMV</a:t>
            </a:r>
            <a:r>
              <a:rPr lang="en-US" sz="1400" dirty="0" smtClean="0">
                <a:latin typeface="Times New Roman" pitchFamily="18" charset="0"/>
                <a:cs typeface="Times New Roman" pitchFamily="18" charset="0"/>
              </a:rPr>
              <a:t> infection in otherwise healthy infants. </a:t>
            </a:r>
          </a:p>
        </p:txBody>
      </p:sp>
      <p:sp>
        <p:nvSpPr>
          <p:cNvPr id="10258" name="Rectangle 18"/>
          <p:cNvSpPr>
            <a:spLocks noChangeArrowheads="1"/>
          </p:cNvSpPr>
          <p:nvPr/>
        </p:nvSpPr>
        <p:spPr bwMode="auto">
          <a:xfrm>
            <a:off x="217420" y="5469841"/>
            <a:ext cx="3241675" cy="6099140"/>
          </a:xfrm>
          <a:prstGeom prst="rect">
            <a:avLst/>
          </a:prstGeom>
          <a:solidFill>
            <a:schemeClr val="tx2"/>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nl-NL"/>
          </a:p>
        </p:txBody>
      </p:sp>
      <p:sp>
        <p:nvSpPr>
          <p:cNvPr id="10259" name="Text Box 19"/>
          <p:cNvSpPr txBox="1">
            <a:spLocks noChangeArrowheads="1"/>
          </p:cNvSpPr>
          <p:nvPr/>
        </p:nvSpPr>
        <p:spPr bwMode="auto">
          <a:xfrm>
            <a:off x="3659683" y="12291129"/>
            <a:ext cx="6799287" cy="95410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lnSpc>
                <a:spcPts val="1200"/>
              </a:lnSpc>
            </a:pPr>
            <a:r>
              <a:rPr lang="en-US" sz="2000" b="1" dirty="0" smtClean="0">
                <a:latin typeface="Arial" charset="0"/>
              </a:rPr>
              <a:t>Conclusion</a:t>
            </a:r>
            <a:endParaRPr lang="en-US" sz="1000" dirty="0"/>
          </a:p>
          <a:p>
            <a:pPr>
              <a:lnSpc>
                <a:spcPts val="1200"/>
              </a:lnSpc>
            </a:pPr>
            <a:endParaRPr lang="en-US" sz="1000" dirty="0" smtClean="0"/>
          </a:p>
          <a:p>
            <a:r>
              <a:rPr lang="en-US" sz="1400" b="1" dirty="0" smtClean="0">
                <a:solidFill>
                  <a:srgbClr val="FF0000"/>
                </a:solidFill>
                <a:latin typeface="Times New Roman" pitchFamily="18" charset="0"/>
                <a:cs typeface="Times New Roman" pitchFamily="18" charset="0"/>
              </a:rPr>
              <a:t>Amongst referred newborns in the NHS program the CMV prevalence is 10-fold higher. These referred newborns should </a:t>
            </a:r>
            <a:r>
              <a:rPr lang="en-US" sz="1400" b="1" dirty="0">
                <a:solidFill>
                  <a:srgbClr val="FF0000"/>
                </a:solidFill>
                <a:latin typeface="Times New Roman" pitchFamily="18" charset="0"/>
                <a:cs typeface="Times New Roman" pitchFamily="18" charset="0"/>
              </a:rPr>
              <a:t>be tested for CMV</a:t>
            </a:r>
            <a:r>
              <a:rPr lang="en-US" sz="1400" b="1" dirty="0" smtClean="0">
                <a:solidFill>
                  <a:srgbClr val="FF0000"/>
                </a:solidFill>
                <a:latin typeface="Times New Roman" pitchFamily="18" charset="0"/>
                <a:cs typeface="Times New Roman" pitchFamily="18" charset="0"/>
              </a:rPr>
              <a:t>.</a:t>
            </a:r>
            <a:r>
              <a:rPr lang="en-US" sz="1400" b="1" dirty="0" smtClean="0">
                <a:latin typeface="Times New Roman" pitchFamily="18" charset="0"/>
                <a:cs typeface="Times New Roman" pitchFamily="18" charset="0"/>
              </a:rPr>
              <a:t> </a:t>
            </a:r>
            <a:r>
              <a:rPr lang="en-US" sz="1400" dirty="0" smtClean="0">
                <a:latin typeface="Times New Roman" pitchFamily="18" charset="0"/>
                <a:cs typeface="Times New Roman" pitchFamily="18" charset="0"/>
              </a:rPr>
              <a:t>The earlier infants with </a:t>
            </a:r>
            <a:r>
              <a:rPr lang="en-US" sz="1400" dirty="0" err="1" smtClean="0">
                <a:latin typeface="Times New Roman" pitchFamily="18" charset="0"/>
                <a:cs typeface="Times New Roman" pitchFamily="18" charset="0"/>
              </a:rPr>
              <a:t>cCMV</a:t>
            </a:r>
            <a:r>
              <a:rPr lang="en-US" sz="1400" dirty="0" smtClean="0">
                <a:latin typeface="Times New Roman" pitchFamily="18" charset="0"/>
                <a:cs typeface="Times New Roman" pitchFamily="18" charset="0"/>
              </a:rPr>
              <a:t> are diagnosed, the better their chances for appropriate medical treatment and </a:t>
            </a:r>
            <a:r>
              <a:rPr lang="en-US" sz="1400" dirty="0" err="1" smtClean="0">
                <a:latin typeface="Times New Roman" pitchFamily="18" charset="0"/>
                <a:cs typeface="Times New Roman" pitchFamily="18" charset="0"/>
              </a:rPr>
              <a:t>audiological</a:t>
            </a:r>
            <a:r>
              <a:rPr lang="en-US" sz="1400" dirty="0" smtClean="0">
                <a:latin typeface="Times New Roman" pitchFamily="18" charset="0"/>
                <a:cs typeface="Times New Roman" pitchFamily="18" charset="0"/>
              </a:rPr>
              <a:t> care. </a:t>
            </a:r>
          </a:p>
        </p:txBody>
      </p:sp>
      <p:sp>
        <p:nvSpPr>
          <p:cNvPr id="10265" name="Text Box 25"/>
          <p:cNvSpPr txBox="1">
            <a:spLocks noChangeArrowheads="1"/>
          </p:cNvSpPr>
          <p:nvPr/>
        </p:nvSpPr>
        <p:spPr bwMode="auto">
          <a:xfrm>
            <a:off x="3680643" y="2794291"/>
            <a:ext cx="6662886" cy="230832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lnSpc>
                <a:spcPts val="1200"/>
              </a:lnSpc>
            </a:pPr>
            <a:r>
              <a:rPr lang="en-US" sz="2000" b="1" dirty="0" smtClean="0">
                <a:latin typeface="Arial" pitchFamily="34" charset="0"/>
                <a:cs typeface="Arial" pitchFamily="34" charset="0"/>
              </a:rPr>
              <a:t>Aim &amp; Methods</a:t>
            </a:r>
          </a:p>
          <a:p>
            <a:r>
              <a:rPr lang="en-US" sz="1400" u="sng" dirty="0" smtClean="0">
                <a:latin typeface="Times New Roman" pitchFamily="18" charset="0"/>
                <a:cs typeface="Times New Roman" pitchFamily="18" charset="0"/>
              </a:rPr>
              <a:t>Aim</a:t>
            </a:r>
          </a:p>
          <a:p>
            <a:r>
              <a:rPr lang="en-US" sz="1400" dirty="0" smtClean="0">
                <a:latin typeface="Times New Roman" pitchFamily="18" charset="0"/>
                <a:cs typeface="Times New Roman" pitchFamily="18" charset="0"/>
              </a:rPr>
              <a:t>Determine the prevalence of </a:t>
            </a:r>
            <a:r>
              <a:rPr lang="en-US" sz="1400" dirty="0" err="1" smtClean="0">
                <a:latin typeface="Times New Roman" pitchFamily="18" charset="0"/>
                <a:cs typeface="Times New Roman" pitchFamily="18" charset="0"/>
              </a:rPr>
              <a:t>cCMV</a:t>
            </a:r>
            <a:r>
              <a:rPr lang="en-US" sz="1400" dirty="0" smtClean="0">
                <a:latin typeface="Times New Roman" pitchFamily="18" charset="0"/>
                <a:cs typeface="Times New Roman" pitchFamily="18" charset="0"/>
              </a:rPr>
              <a:t> and describe the hearing loss and neurological and ophthalmological defects, in the group of referred newborns in the Neonatal Hearing Screening Program in the Netherlands.</a:t>
            </a:r>
          </a:p>
          <a:p>
            <a:endParaRPr lang="en-US" sz="1400" dirty="0">
              <a:latin typeface="Times New Roman" pitchFamily="18" charset="0"/>
              <a:cs typeface="Times New Roman" pitchFamily="18" charset="0"/>
            </a:endParaRPr>
          </a:p>
          <a:p>
            <a:r>
              <a:rPr lang="en-US" sz="1400" u="sng" dirty="0" smtClean="0">
                <a:latin typeface="Times New Roman" pitchFamily="18" charset="0"/>
                <a:cs typeface="Times New Roman" pitchFamily="18" charset="0"/>
              </a:rPr>
              <a:t>Methods</a:t>
            </a:r>
          </a:p>
          <a:p>
            <a:r>
              <a:rPr lang="en-US" sz="1400" dirty="0" smtClean="0">
                <a:latin typeface="Times New Roman" pitchFamily="18" charset="0"/>
                <a:cs typeface="Times New Roman" pitchFamily="18" charset="0"/>
              </a:rPr>
              <a:t>Parents of newborns who failed the Neonatal Hearing Screening Program in the Netherlands are invited to participate in the CONCERT study. Dried blood spots are tested for CMV with PCR. Data shown are a </a:t>
            </a:r>
            <a:r>
              <a:rPr lang="en-US" sz="1400" dirty="0" err="1" smtClean="0">
                <a:latin typeface="Times New Roman" pitchFamily="18" charset="0"/>
                <a:cs typeface="Times New Roman" pitchFamily="18" charset="0"/>
              </a:rPr>
              <a:t>subanalysis</a:t>
            </a:r>
            <a:r>
              <a:rPr lang="en-US" sz="1400" dirty="0" smtClean="0">
                <a:latin typeface="Times New Roman" pitchFamily="18" charset="0"/>
                <a:cs typeface="Times New Roman" pitchFamily="18" charset="0"/>
              </a:rPr>
              <a:t> concerning the prevalence of </a:t>
            </a:r>
            <a:r>
              <a:rPr lang="en-US" sz="1400" dirty="0" err="1" smtClean="0">
                <a:latin typeface="Times New Roman" pitchFamily="18" charset="0"/>
                <a:cs typeface="Times New Roman" pitchFamily="18" charset="0"/>
              </a:rPr>
              <a:t>cCMV</a:t>
            </a:r>
            <a:r>
              <a:rPr lang="en-US" sz="1400" dirty="0" smtClean="0">
                <a:latin typeface="Times New Roman" pitchFamily="18" charset="0"/>
                <a:cs typeface="Times New Roman" pitchFamily="18" charset="0"/>
              </a:rPr>
              <a:t> in the dried blood spots tested up to and including August 2014.</a:t>
            </a:r>
            <a:endParaRPr lang="en-US" sz="1400" dirty="0">
              <a:latin typeface="Times New Roman" pitchFamily="18" charset="0"/>
              <a:cs typeface="Times New Roman" pitchFamily="18" charset="0"/>
            </a:endParaRPr>
          </a:p>
        </p:txBody>
      </p:sp>
      <p:sp>
        <p:nvSpPr>
          <p:cNvPr id="10266" name="Text Box 26"/>
          <p:cNvSpPr txBox="1">
            <a:spLocks noChangeArrowheads="1"/>
          </p:cNvSpPr>
          <p:nvPr/>
        </p:nvSpPr>
        <p:spPr bwMode="auto">
          <a:xfrm>
            <a:off x="3661394" y="5449425"/>
            <a:ext cx="6662887" cy="313932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r>
              <a:rPr lang="en-US" sz="2000" b="1" dirty="0" smtClean="0">
                <a:latin typeface="Arial" pitchFamily="34" charset="0"/>
                <a:cs typeface="Arial" pitchFamily="34" charset="0"/>
              </a:rPr>
              <a:t>Results</a:t>
            </a:r>
          </a:p>
          <a:p>
            <a:endParaRPr lang="en-US" sz="1400" b="1" dirty="0">
              <a:latin typeface="Arial" pitchFamily="34" charset="0"/>
              <a:cs typeface="Arial" pitchFamily="34" charset="0"/>
            </a:endParaRPr>
          </a:p>
          <a:p>
            <a:r>
              <a:rPr lang="en-US" sz="1400" u="sng" dirty="0" smtClean="0">
                <a:latin typeface="Times New Roman" pitchFamily="18" charset="0"/>
                <a:cs typeface="Times New Roman" pitchFamily="18" charset="0"/>
              </a:rPr>
              <a:t>Congenital CMV prevalence</a:t>
            </a: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b="1" dirty="0" smtClean="0">
              <a:solidFill>
                <a:srgbClr val="FF0000"/>
              </a:solidFill>
              <a:latin typeface="Times New Roman" pitchFamily="18" charset="0"/>
              <a:cs typeface="Times New Roman" pitchFamily="18" charset="0"/>
            </a:endParaRPr>
          </a:p>
          <a:p>
            <a:endParaRPr lang="en-US" sz="1400" b="1" dirty="0">
              <a:solidFill>
                <a:srgbClr val="FF0000"/>
              </a:solidFill>
              <a:latin typeface="Times New Roman" pitchFamily="18" charset="0"/>
              <a:cs typeface="Times New Roman" pitchFamily="18" charset="0"/>
            </a:endParaRPr>
          </a:p>
          <a:p>
            <a:endParaRPr lang="en-US" sz="1400" b="1" dirty="0" smtClean="0">
              <a:solidFill>
                <a:srgbClr val="FF0000"/>
              </a:solidFill>
              <a:latin typeface="Times New Roman" pitchFamily="18" charset="0"/>
              <a:cs typeface="Times New Roman" pitchFamily="18" charset="0"/>
            </a:endParaRPr>
          </a:p>
          <a:p>
            <a:endParaRPr lang="en-US" sz="1400" b="1" dirty="0" smtClean="0">
              <a:solidFill>
                <a:srgbClr val="FF0000"/>
              </a:solidFill>
              <a:latin typeface="Times New Roman" pitchFamily="18" charset="0"/>
              <a:cs typeface="Times New Roman" pitchFamily="18" charset="0"/>
            </a:endParaRPr>
          </a:p>
          <a:p>
            <a:r>
              <a:rPr lang="en-US" sz="1400" b="1" dirty="0" smtClean="0">
                <a:solidFill>
                  <a:srgbClr val="FF0000"/>
                </a:solidFill>
                <a:latin typeface="Times New Roman" pitchFamily="18" charset="0"/>
                <a:cs typeface="Times New Roman" pitchFamily="18" charset="0"/>
              </a:rPr>
              <a:t>10-fold higher CMV prevalence </a:t>
            </a:r>
            <a:r>
              <a:rPr lang="en-US" sz="1400" dirty="0" smtClean="0">
                <a:latin typeface="Times New Roman" pitchFamily="18" charset="0"/>
                <a:cs typeface="Times New Roman" pitchFamily="18" charset="0"/>
              </a:rPr>
              <a:t>amongst referred newborns compared to birth prevalence</a:t>
            </a:r>
            <a:r>
              <a:rPr lang="en-US" sz="1600" dirty="0" smtClean="0">
                <a:latin typeface="Times New Roman" pitchFamily="18" charset="0"/>
                <a:cs typeface="Times New Roman" pitchFamily="18" charset="0"/>
              </a:rPr>
              <a:t>.</a:t>
            </a:r>
          </a:p>
          <a:p>
            <a:endParaRPr lang="en-US" sz="1400" u="sng" dirty="0" smtClean="0">
              <a:latin typeface="Times New Roman" pitchFamily="18" charset="0"/>
              <a:cs typeface="Times New Roman" pitchFamily="18" charset="0"/>
            </a:endParaRPr>
          </a:p>
          <a:p>
            <a:endParaRPr lang="en-US" sz="1400" u="sng" dirty="0" smtClean="0">
              <a:latin typeface="Times New Roman" pitchFamily="18" charset="0"/>
              <a:cs typeface="Times New Roman" pitchFamily="18" charset="0"/>
            </a:endParaRPr>
          </a:p>
          <a:p>
            <a:r>
              <a:rPr lang="en-US" sz="1400" u="sng" dirty="0" smtClean="0">
                <a:latin typeface="Times New Roman" pitchFamily="18" charset="0"/>
                <a:cs typeface="Times New Roman" pitchFamily="18" charset="0"/>
              </a:rPr>
              <a:t>Diagnostic imaging and ophthalmological outcome for </a:t>
            </a:r>
            <a:r>
              <a:rPr lang="en-US" sz="1400" u="sng" dirty="0" err="1" smtClean="0">
                <a:latin typeface="Times New Roman" pitchFamily="18" charset="0"/>
                <a:cs typeface="Times New Roman" pitchFamily="18" charset="0"/>
              </a:rPr>
              <a:t>cCMV</a:t>
            </a:r>
            <a:r>
              <a:rPr lang="en-US" sz="1400" u="sng" dirty="0" smtClean="0">
                <a:latin typeface="Times New Roman" pitchFamily="18" charset="0"/>
                <a:cs typeface="Times New Roman" pitchFamily="18" charset="0"/>
              </a:rPr>
              <a:t> infected newborns</a:t>
            </a:r>
          </a:p>
          <a:p>
            <a:endParaRPr lang="en-US" sz="1400" dirty="0" smtClean="0">
              <a:latin typeface="Times New Roman" pitchFamily="18" charset="0"/>
              <a:cs typeface="Times New Roman" pitchFamily="18" charset="0"/>
            </a:endParaRPr>
          </a:p>
        </p:txBody>
      </p:sp>
      <p:sp>
        <p:nvSpPr>
          <p:cNvPr id="10268" name="Text Box 28"/>
          <p:cNvSpPr txBox="1">
            <a:spLocks noChangeArrowheads="1"/>
          </p:cNvSpPr>
          <p:nvPr/>
        </p:nvSpPr>
        <p:spPr bwMode="auto">
          <a:xfrm>
            <a:off x="7333035" y="4800600"/>
            <a:ext cx="2895600" cy="142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0" tIns="0" rIns="0" bIns="0">
            <a:spAutoFit/>
          </a:bodyPr>
          <a:lstStyle/>
          <a:p>
            <a:pPr>
              <a:lnSpc>
                <a:spcPts val="1200"/>
              </a:lnSpc>
            </a:pPr>
            <a:endParaRPr lang="en-US" sz="900" dirty="0"/>
          </a:p>
        </p:txBody>
      </p:sp>
      <p:sp>
        <p:nvSpPr>
          <p:cNvPr id="10273" name="Text Box 33"/>
          <p:cNvSpPr txBox="1">
            <a:spLocks noChangeArrowheads="1"/>
          </p:cNvSpPr>
          <p:nvPr/>
        </p:nvSpPr>
        <p:spPr bwMode="auto">
          <a:xfrm>
            <a:off x="3639070" y="13550500"/>
            <a:ext cx="6778327" cy="9233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lnSpc>
                <a:spcPts val="1200"/>
              </a:lnSpc>
            </a:pPr>
            <a:r>
              <a:rPr lang="en-US" sz="2000" b="1" dirty="0">
                <a:latin typeface="Arial" pitchFamily="34" charset="0"/>
                <a:cs typeface="Arial" pitchFamily="34" charset="0"/>
              </a:rPr>
              <a:t>References</a:t>
            </a:r>
            <a:endParaRPr lang="en-US" sz="2000" dirty="0">
              <a:latin typeface="Arial" pitchFamily="34" charset="0"/>
              <a:cs typeface="Arial" pitchFamily="34" charset="0"/>
            </a:endParaRPr>
          </a:p>
          <a:p>
            <a:pPr>
              <a:lnSpc>
                <a:spcPts val="1200"/>
              </a:lnSpc>
            </a:pPr>
            <a:endParaRPr lang="en-US" sz="900" dirty="0">
              <a:latin typeface="+mj-lt"/>
            </a:endParaRPr>
          </a:p>
          <a:p>
            <a:pPr>
              <a:lnSpc>
                <a:spcPts val="1200"/>
              </a:lnSpc>
            </a:pPr>
            <a:r>
              <a:rPr lang="en-US" sz="900" b="1" dirty="0">
                <a:latin typeface="Times New Roman" pitchFamily="18" charset="0"/>
                <a:cs typeface="Times New Roman" pitchFamily="18" charset="0"/>
              </a:rPr>
              <a:t>[1</a:t>
            </a:r>
            <a:r>
              <a:rPr lang="en-US" sz="900" b="1" dirty="0" smtClean="0">
                <a:latin typeface="Times New Roman" pitchFamily="18" charset="0"/>
                <a:cs typeface="Times New Roman" pitchFamily="18" charset="0"/>
              </a:rPr>
              <a:t>]</a:t>
            </a:r>
            <a:r>
              <a:rPr lang="nl-NL" sz="900" dirty="0">
                <a:latin typeface="Times New Roman" pitchFamily="18" charset="0"/>
                <a:cs typeface="Times New Roman" pitchFamily="18" charset="0"/>
              </a:rPr>
              <a:t> de Vries JJ, Korver AM, </a:t>
            </a:r>
            <a:r>
              <a:rPr lang="nl-NL" sz="900" dirty="0" err="1">
                <a:latin typeface="Times New Roman" pitchFamily="18" charset="0"/>
                <a:cs typeface="Times New Roman" pitchFamily="18" charset="0"/>
              </a:rPr>
              <a:t>Verkerk</a:t>
            </a:r>
            <a:r>
              <a:rPr lang="nl-NL" sz="900" dirty="0">
                <a:latin typeface="Times New Roman" pitchFamily="18" charset="0"/>
                <a:cs typeface="Times New Roman" pitchFamily="18" charset="0"/>
              </a:rPr>
              <a:t> PH, Rusman L, Claas EC, </a:t>
            </a:r>
            <a:r>
              <a:rPr lang="nl-NL" sz="900" dirty="0" err="1">
                <a:latin typeface="Times New Roman" pitchFamily="18" charset="0"/>
                <a:cs typeface="Times New Roman" pitchFamily="18" charset="0"/>
              </a:rPr>
              <a:t>Loeber</a:t>
            </a:r>
            <a:r>
              <a:rPr lang="nl-NL" sz="900" dirty="0">
                <a:latin typeface="Times New Roman" pitchFamily="18" charset="0"/>
                <a:cs typeface="Times New Roman" pitchFamily="18" charset="0"/>
              </a:rPr>
              <a:t> JG, et al. </a:t>
            </a:r>
            <a:r>
              <a:rPr lang="nl-NL" sz="900" dirty="0" err="1">
                <a:latin typeface="Times New Roman" pitchFamily="18" charset="0"/>
                <a:cs typeface="Times New Roman" pitchFamily="18" charset="0"/>
              </a:rPr>
              <a:t>Congenital</a:t>
            </a:r>
            <a:r>
              <a:rPr lang="nl-NL" sz="900" dirty="0">
                <a:latin typeface="Times New Roman" pitchFamily="18" charset="0"/>
                <a:cs typeface="Times New Roman" pitchFamily="18" charset="0"/>
              </a:rPr>
              <a:t> cytomegalovirus </a:t>
            </a:r>
            <a:r>
              <a:rPr lang="nl-NL" sz="900" dirty="0" err="1">
                <a:latin typeface="Times New Roman" pitchFamily="18" charset="0"/>
                <a:cs typeface="Times New Roman" pitchFamily="18" charset="0"/>
              </a:rPr>
              <a:t>infection</a:t>
            </a:r>
            <a:r>
              <a:rPr lang="nl-NL" sz="900" dirty="0">
                <a:latin typeface="Times New Roman" pitchFamily="18" charset="0"/>
                <a:cs typeface="Times New Roman" pitchFamily="18" charset="0"/>
              </a:rPr>
              <a:t> in the Netherlands: </a:t>
            </a:r>
            <a:r>
              <a:rPr lang="nl-NL" sz="900" dirty="0" err="1">
                <a:latin typeface="Times New Roman" pitchFamily="18" charset="0"/>
                <a:cs typeface="Times New Roman" pitchFamily="18" charset="0"/>
              </a:rPr>
              <a:t>Birth</a:t>
            </a:r>
            <a:r>
              <a:rPr lang="nl-NL" sz="900" dirty="0">
                <a:latin typeface="Times New Roman" pitchFamily="18" charset="0"/>
                <a:cs typeface="Times New Roman" pitchFamily="18" charset="0"/>
              </a:rPr>
              <a:t> </a:t>
            </a:r>
            <a:r>
              <a:rPr lang="nl-NL" sz="900" dirty="0" err="1">
                <a:latin typeface="Times New Roman" pitchFamily="18" charset="0"/>
                <a:cs typeface="Times New Roman" pitchFamily="18" charset="0"/>
              </a:rPr>
              <a:t>prevalence</a:t>
            </a:r>
            <a:r>
              <a:rPr lang="nl-NL" sz="900" dirty="0">
                <a:latin typeface="Times New Roman" pitchFamily="18" charset="0"/>
                <a:cs typeface="Times New Roman" pitchFamily="18" charset="0"/>
              </a:rPr>
              <a:t> </a:t>
            </a:r>
            <a:r>
              <a:rPr lang="nl-NL" sz="900" dirty="0" err="1">
                <a:latin typeface="Times New Roman" pitchFamily="18" charset="0"/>
                <a:cs typeface="Times New Roman" pitchFamily="18" charset="0"/>
              </a:rPr>
              <a:t>and</a:t>
            </a:r>
            <a:r>
              <a:rPr lang="nl-NL" sz="900" dirty="0">
                <a:latin typeface="Times New Roman" pitchFamily="18" charset="0"/>
                <a:cs typeface="Times New Roman" pitchFamily="18" charset="0"/>
              </a:rPr>
              <a:t> risk factors. J </a:t>
            </a:r>
            <a:r>
              <a:rPr lang="nl-NL" sz="900" dirty="0" err="1">
                <a:latin typeface="Times New Roman" pitchFamily="18" charset="0"/>
                <a:cs typeface="Times New Roman" pitchFamily="18" charset="0"/>
              </a:rPr>
              <a:t>Med</a:t>
            </a:r>
            <a:r>
              <a:rPr lang="nl-NL" sz="900" dirty="0">
                <a:latin typeface="Times New Roman" pitchFamily="18" charset="0"/>
                <a:cs typeface="Times New Roman" pitchFamily="18" charset="0"/>
              </a:rPr>
              <a:t> </a:t>
            </a:r>
            <a:r>
              <a:rPr lang="nl-NL" sz="900" dirty="0" err="1">
                <a:latin typeface="Times New Roman" pitchFamily="18" charset="0"/>
                <a:cs typeface="Times New Roman" pitchFamily="18" charset="0"/>
              </a:rPr>
              <a:t>Virol</a:t>
            </a:r>
            <a:r>
              <a:rPr lang="nl-NL" sz="900" dirty="0">
                <a:latin typeface="Times New Roman" pitchFamily="18" charset="0"/>
                <a:cs typeface="Times New Roman" pitchFamily="18" charset="0"/>
              </a:rPr>
              <a:t> 2011 Oct;83(10):1777-82.</a:t>
            </a:r>
            <a:endParaRPr lang="en-US" sz="900" dirty="0" smtClean="0">
              <a:latin typeface="Times New Roman" pitchFamily="18" charset="0"/>
              <a:cs typeface="Times New Roman" pitchFamily="18" charset="0"/>
            </a:endParaRPr>
          </a:p>
          <a:p>
            <a:pPr>
              <a:lnSpc>
                <a:spcPts val="1200"/>
              </a:lnSpc>
            </a:pPr>
            <a:r>
              <a:rPr lang="en-US" sz="900" b="1" dirty="0" smtClean="0">
                <a:latin typeface="Times New Roman" pitchFamily="18" charset="0"/>
                <a:cs typeface="Times New Roman" pitchFamily="18" charset="0"/>
              </a:rPr>
              <a:t>[</a:t>
            </a:r>
            <a:r>
              <a:rPr lang="en-US" sz="900" b="1" dirty="0">
                <a:latin typeface="Times New Roman" pitchFamily="18" charset="0"/>
                <a:cs typeface="Times New Roman" pitchFamily="18" charset="0"/>
              </a:rPr>
              <a:t>2</a:t>
            </a:r>
            <a:r>
              <a:rPr lang="en-US" sz="900" b="1" dirty="0" smtClean="0">
                <a:latin typeface="Times New Roman" pitchFamily="18" charset="0"/>
                <a:cs typeface="Times New Roman" pitchFamily="18" charset="0"/>
              </a:rPr>
              <a:t>]</a:t>
            </a:r>
            <a:r>
              <a:rPr lang="nl-NL" sz="900" dirty="0">
                <a:latin typeface="Times New Roman" pitchFamily="18" charset="0"/>
                <a:cs typeface="Times New Roman" pitchFamily="18" charset="0"/>
              </a:rPr>
              <a:t> Dollard SC, Grosse SD, Ross DS. New </a:t>
            </a:r>
            <a:r>
              <a:rPr lang="nl-NL" sz="900" dirty="0" err="1">
                <a:latin typeface="Times New Roman" pitchFamily="18" charset="0"/>
                <a:cs typeface="Times New Roman" pitchFamily="18" charset="0"/>
              </a:rPr>
              <a:t>estimates</a:t>
            </a:r>
            <a:r>
              <a:rPr lang="nl-NL" sz="900" dirty="0">
                <a:latin typeface="Times New Roman" pitchFamily="18" charset="0"/>
                <a:cs typeface="Times New Roman" pitchFamily="18" charset="0"/>
              </a:rPr>
              <a:t> of the </a:t>
            </a:r>
            <a:r>
              <a:rPr lang="nl-NL" sz="900" dirty="0" err="1">
                <a:latin typeface="Times New Roman" pitchFamily="18" charset="0"/>
                <a:cs typeface="Times New Roman" pitchFamily="18" charset="0"/>
              </a:rPr>
              <a:t>prevalence</a:t>
            </a:r>
            <a:r>
              <a:rPr lang="nl-NL" sz="900" dirty="0">
                <a:latin typeface="Times New Roman" pitchFamily="18" charset="0"/>
                <a:cs typeface="Times New Roman" pitchFamily="18" charset="0"/>
              </a:rPr>
              <a:t> of </a:t>
            </a:r>
            <a:r>
              <a:rPr lang="nl-NL" sz="900" dirty="0" err="1">
                <a:latin typeface="Times New Roman" pitchFamily="18" charset="0"/>
                <a:cs typeface="Times New Roman" pitchFamily="18" charset="0"/>
              </a:rPr>
              <a:t>neurological</a:t>
            </a:r>
            <a:r>
              <a:rPr lang="nl-NL" sz="900" dirty="0">
                <a:latin typeface="Times New Roman" pitchFamily="18" charset="0"/>
                <a:cs typeface="Times New Roman" pitchFamily="18" charset="0"/>
              </a:rPr>
              <a:t> </a:t>
            </a:r>
            <a:r>
              <a:rPr lang="nl-NL" sz="900" dirty="0" err="1">
                <a:latin typeface="Times New Roman" pitchFamily="18" charset="0"/>
                <a:cs typeface="Times New Roman" pitchFamily="18" charset="0"/>
              </a:rPr>
              <a:t>and</a:t>
            </a:r>
            <a:r>
              <a:rPr lang="nl-NL" sz="900" dirty="0">
                <a:latin typeface="Times New Roman" pitchFamily="18" charset="0"/>
                <a:cs typeface="Times New Roman" pitchFamily="18" charset="0"/>
              </a:rPr>
              <a:t> </a:t>
            </a:r>
            <a:r>
              <a:rPr lang="nl-NL" sz="900" dirty="0" err="1">
                <a:latin typeface="Times New Roman" pitchFamily="18" charset="0"/>
                <a:cs typeface="Times New Roman" pitchFamily="18" charset="0"/>
              </a:rPr>
              <a:t>sensory</a:t>
            </a:r>
            <a:r>
              <a:rPr lang="nl-NL" sz="900" dirty="0">
                <a:latin typeface="Times New Roman" pitchFamily="18" charset="0"/>
                <a:cs typeface="Times New Roman" pitchFamily="18" charset="0"/>
              </a:rPr>
              <a:t> sequelae </a:t>
            </a:r>
            <a:r>
              <a:rPr lang="nl-NL" sz="900" dirty="0" err="1">
                <a:latin typeface="Times New Roman" pitchFamily="18" charset="0"/>
                <a:cs typeface="Times New Roman" pitchFamily="18" charset="0"/>
              </a:rPr>
              <a:t>and</a:t>
            </a:r>
            <a:r>
              <a:rPr lang="nl-NL" sz="900" dirty="0">
                <a:latin typeface="Times New Roman" pitchFamily="18" charset="0"/>
                <a:cs typeface="Times New Roman" pitchFamily="18" charset="0"/>
              </a:rPr>
              <a:t> </a:t>
            </a:r>
            <a:r>
              <a:rPr lang="nl-NL" sz="900" dirty="0" err="1">
                <a:latin typeface="Times New Roman" pitchFamily="18" charset="0"/>
                <a:cs typeface="Times New Roman" pitchFamily="18" charset="0"/>
              </a:rPr>
              <a:t>mortality</a:t>
            </a:r>
            <a:r>
              <a:rPr lang="nl-NL" sz="900" dirty="0">
                <a:latin typeface="Times New Roman" pitchFamily="18" charset="0"/>
                <a:cs typeface="Times New Roman" pitchFamily="18" charset="0"/>
              </a:rPr>
              <a:t> </a:t>
            </a:r>
            <a:r>
              <a:rPr lang="nl-NL" sz="900" dirty="0" err="1">
                <a:latin typeface="Times New Roman" pitchFamily="18" charset="0"/>
                <a:cs typeface="Times New Roman" pitchFamily="18" charset="0"/>
              </a:rPr>
              <a:t>associated</a:t>
            </a:r>
            <a:r>
              <a:rPr lang="nl-NL" sz="900" dirty="0">
                <a:latin typeface="Times New Roman" pitchFamily="18" charset="0"/>
                <a:cs typeface="Times New Roman" pitchFamily="18" charset="0"/>
              </a:rPr>
              <a:t> </a:t>
            </a:r>
            <a:r>
              <a:rPr lang="nl-NL" sz="900" dirty="0" err="1">
                <a:latin typeface="Times New Roman" pitchFamily="18" charset="0"/>
                <a:cs typeface="Times New Roman" pitchFamily="18" charset="0"/>
              </a:rPr>
              <a:t>with</a:t>
            </a:r>
            <a:r>
              <a:rPr lang="nl-NL" sz="900" dirty="0">
                <a:latin typeface="Times New Roman" pitchFamily="18" charset="0"/>
                <a:cs typeface="Times New Roman" pitchFamily="18" charset="0"/>
              </a:rPr>
              <a:t> </a:t>
            </a:r>
            <a:r>
              <a:rPr lang="nl-NL" sz="900" dirty="0" err="1">
                <a:latin typeface="Times New Roman" pitchFamily="18" charset="0"/>
                <a:cs typeface="Times New Roman" pitchFamily="18" charset="0"/>
              </a:rPr>
              <a:t>congenital</a:t>
            </a:r>
            <a:r>
              <a:rPr lang="nl-NL" sz="900" dirty="0">
                <a:latin typeface="Times New Roman" pitchFamily="18" charset="0"/>
                <a:cs typeface="Times New Roman" pitchFamily="18" charset="0"/>
              </a:rPr>
              <a:t> cytomegalovirus </a:t>
            </a:r>
            <a:r>
              <a:rPr lang="nl-NL" sz="900" dirty="0" err="1">
                <a:latin typeface="Times New Roman" pitchFamily="18" charset="0"/>
                <a:cs typeface="Times New Roman" pitchFamily="18" charset="0"/>
              </a:rPr>
              <a:t>infection</a:t>
            </a:r>
            <a:r>
              <a:rPr lang="nl-NL" sz="900" dirty="0">
                <a:latin typeface="Times New Roman" pitchFamily="18" charset="0"/>
                <a:cs typeface="Times New Roman" pitchFamily="18" charset="0"/>
              </a:rPr>
              <a:t>. </a:t>
            </a:r>
            <a:r>
              <a:rPr lang="nl-NL" sz="900" dirty="0" err="1">
                <a:latin typeface="Times New Roman" pitchFamily="18" charset="0"/>
                <a:cs typeface="Times New Roman" pitchFamily="18" charset="0"/>
              </a:rPr>
              <a:t>Rev</a:t>
            </a:r>
            <a:r>
              <a:rPr lang="nl-NL" sz="900" dirty="0">
                <a:latin typeface="Times New Roman" pitchFamily="18" charset="0"/>
                <a:cs typeface="Times New Roman" pitchFamily="18" charset="0"/>
              </a:rPr>
              <a:t> </a:t>
            </a:r>
            <a:r>
              <a:rPr lang="nl-NL" sz="900" dirty="0" err="1">
                <a:latin typeface="Times New Roman" pitchFamily="18" charset="0"/>
                <a:cs typeface="Times New Roman" pitchFamily="18" charset="0"/>
              </a:rPr>
              <a:t>Med</a:t>
            </a:r>
            <a:r>
              <a:rPr lang="nl-NL" sz="900" dirty="0">
                <a:latin typeface="Times New Roman" pitchFamily="18" charset="0"/>
                <a:cs typeface="Times New Roman" pitchFamily="18" charset="0"/>
              </a:rPr>
              <a:t> </a:t>
            </a:r>
            <a:r>
              <a:rPr lang="nl-NL" sz="900" dirty="0" err="1">
                <a:latin typeface="Times New Roman" pitchFamily="18" charset="0"/>
                <a:cs typeface="Times New Roman" pitchFamily="18" charset="0"/>
              </a:rPr>
              <a:t>Virol</a:t>
            </a:r>
            <a:r>
              <a:rPr lang="nl-NL" sz="900" dirty="0">
                <a:latin typeface="Times New Roman" pitchFamily="18" charset="0"/>
                <a:cs typeface="Times New Roman" pitchFamily="18" charset="0"/>
              </a:rPr>
              <a:t> 2007 Sep;17(5):355-63.</a:t>
            </a:r>
            <a:endParaRPr lang="en-US" sz="900" dirty="0">
              <a:latin typeface="Times New Roman" pitchFamily="18" charset="0"/>
              <a:cs typeface="Times New Roman" pitchFamily="18" charset="0"/>
            </a:endParaRPr>
          </a:p>
        </p:txBody>
      </p:sp>
      <p:sp>
        <p:nvSpPr>
          <p:cNvPr id="10282" name="Text Box 42"/>
          <p:cNvSpPr txBox="1">
            <a:spLocks noChangeArrowheads="1"/>
          </p:cNvSpPr>
          <p:nvPr/>
        </p:nvSpPr>
        <p:spPr bwMode="auto">
          <a:xfrm>
            <a:off x="7333035" y="2770188"/>
            <a:ext cx="2895600" cy="142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0" tIns="0" rIns="0" bIns="0">
            <a:spAutoFit/>
          </a:bodyPr>
          <a:lstStyle/>
          <a:p>
            <a:pPr>
              <a:lnSpc>
                <a:spcPts val="1200"/>
              </a:lnSpc>
            </a:pPr>
            <a:endParaRPr lang="en-US" sz="900" dirty="0"/>
          </a:p>
        </p:txBody>
      </p:sp>
      <p:pic>
        <p:nvPicPr>
          <p:cNvPr id="10288" name="Picture 48" descr="UNI_zegel_ppt_RGB"/>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69888" y="14643100"/>
            <a:ext cx="392112" cy="444500"/>
          </a:xfrm>
          <a:prstGeom prst="rect">
            <a:avLst/>
          </a:prstGeom>
          <a:noFill/>
          <a:extLst>
            <a:ext uri="{909E8E84-426E-40DD-AFC4-6F175D3DCCD1}">
              <a14:hiddenFill xmlns="" xmlns:a14="http://schemas.microsoft.com/office/drawing/2010/main">
                <a:solidFill>
                  <a:srgbClr val="FFFFFF"/>
                </a:solidFill>
              </a14:hiddenFill>
            </a:ext>
          </a:extLst>
        </p:spPr>
      </p:pic>
      <p:sp>
        <p:nvSpPr>
          <p:cNvPr id="33" name="Text Box 77"/>
          <p:cNvSpPr txBox="1">
            <a:spLocks noChangeArrowheads="1"/>
          </p:cNvSpPr>
          <p:nvPr/>
        </p:nvSpPr>
        <p:spPr bwMode="auto">
          <a:xfrm>
            <a:off x="217420" y="5449425"/>
            <a:ext cx="3190166" cy="64325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r>
              <a:rPr lang="nl-NL" sz="2000" b="1" dirty="0" smtClean="0">
                <a:latin typeface="Arial" charset="0"/>
                <a:cs typeface="Arial" charset="0"/>
              </a:rPr>
              <a:t>              CONCERT </a:t>
            </a:r>
            <a:r>
              <a:rPr lang="nl-NL" sz="2000" b="1" dirty="0" err="1" smtClean="0">
                <a:latin typeface="Arial" charset="0"/>
                <a:cs typeface="Arial" charset="0"/>
              </a:rPr>
              <a:t>study</a:t>
            </a:r>
            <a:endParaRPr lang="nl-NL" sz="2000" b="1" dirty="0" smtClean="0">
              <a:latin typeface="Arial" charset="0"/>
              <a:cs typeface="Arial" charset="0"/>
            </a:endParaRPr>
          </a:p>
          <a:p>
            <a:endParaRPr lang="en-US" sz="1400" b="1" dirty="0">
              <a:latin typeface="Arial" charset="0"/>
              <a:cs typeface="Arial" charset="0"/>
            </a:endParaRPr>
          </a:p>
          <a:p>
            <a:endParaRPr lang="en-US" altLang="ja-JP" sz="1400" i="1" u="sng" dirty="0" smtClean="0">
              <a:ea typeface="ＭＳ Ｐゴシック" pitchFamily="34" charset="-128"/>
            </a:endParaRPr>
          </a:p>
          <a:p>
            <a:r>
              <a:rPr lang="en-US" altLang="ja-JP" sz="1400" i="1" u="sng" dirty="0" smtClean="0">
                <a:latin typeface="Times New Roman" pitchFamily="18" charset="0"/>
                <a:ea typeface="ＭＳ Ｐゴシック" pitchFamily="34" charset="-128"/>
                <a:cs typeface="Times New Roman" pitchFamily="18" charset="0"/>
              </a:rPr>
              <a:t>Con</a:t>
            </a:r>
            <a:r>
              <a:rPr lang="en-US" altLang="ja-JP" sz="1400" i="1" dirty="0" smtClean="0">
                <a:latin typeface="Times New Roman" pitchFamily="18" charset="0"/>
                <a:ea typeface="ＭＳ Ｐゴシック" pitchFamily="34" charset="-128"/>
                <a:cs typeface="Times New Roman" pitchFamily="18" charset="0"/>
              </a:rPr>
              <a:t>genital </a:t>
            </a:r>
            <a:r>
              <a:rPr lang="en-US" altLang="ja-JP" sz="1400" i="1" u="sng" dirty="0">
                <a:latin typeface="Times New Roman" pitchFamily="18" charset="0"/>
                <a:ea typeface="ＭＳ Ｐゴシック" pitchFamily="34" charset="-128"/>
                <a:cs typeface="Times New Roman" pitchFamily="18" charset="0"/>
              </a:rPr>
              <a:t>C</a:t>
            </a:r>
            <a:r>
              <a:rPr lang="en-US" altLang="ja-JP" sz="1400" i="1" dirty="0">
                <a:latin typeface="Times New Roman" pitchFamily="18" charset="0"/>
                <a:ea typeface="ＭＳ Ｐゴシック" pitchFamily="34" charset="-128"/>
                <a:cs typeface="Times New Roman" pitchFamily="18" charset="0"/>
              </a:rPr>
              <a:t>ytomegalovirus: </a:t>
            </a:r>
            <a:r>
              <a:rPr lang="en-US" altLang="ja-JP" sz="1400" i="1" u="sng" dirty="0">
                <a:latin typeface="Times New Roman" pitchFamily="18" charset="0"/>
                <a:ea typeface="ＭＳ Ｐゴシック" pitchFamily="34" charset="-128"/>
                <a:cs typeface="Times New Roman" pitchFamily="18" charset="0"/>
              </a:rPr>
              <a:t>E</a:t>
            </a:r>
            <a:r>
              <a:rPr lang="en-US" altLang="ja-JP" sz="1400" i="1" dirty="0">
                <a:latin typeface="Times New Roman" pitchFamily="18" charset="0"/>
                <a:ea typeface="ＭＳ Ｐゴシック" pitchFamily="34" charset="-128"/>
                <a:cs typeface="Times New Roman" pitchFamily="18" charset="0"/>
              </a:rPr>
              <a:t>fficacy of Antiviral Treatment in a non-</a:t>
            </a:r>
            <a:r>
              <a:rPr lang="en-US" altLang="ja-JP" sz="1400" i="1" u="sng" dirty="0">
                <a:latin typeface="Times New Roman" pitchFamily="18" charset="0"/>
                <a:ea typeface="ＭＳ Ｐゴシック" pitchFamily="34" charset="-128"/>
                <a:cs typeface="Times New Roman" pitchFamily="18" charset="0"/>
              </a:rPr>
              <a:t>R</a:t>
            </a:r>
            <a:r>
              <a:rPr lang="en-US" altLang="ja-JP" sz="1400" i="1" dirty="0">
                <a:latin typeface="Times New Roman" pitchFamily="18" charset="0"/>
                <a:ea typeface="ＭＳ Ｐゴシック" pitchFamily="34" charset="-128"/>
                <a:cs typeface="Times New Roman" pitchFamily="18" charset="0"/>
              </a:rPr>
              <a:t>andomized </a:t>
            </a:r>
            <a:r>
              <a:rPr lang="en-US" altLang="ja-JP" sz="1400" i="1" u="sng" dirty="0">
                <a:latin typeface="Times New Roman" pitchFamily="18" charset="0"/>
                <a:ea typeface="ＭＳ Ｐゴシック" pitchFamily="34" charset="-128"/>
                <a:cs typeface="Times New Roman" pitchFamily="18" charset="0"/>
              </a:rPr>
              <a:t>T</a:t>
            </a:r>
            <a:r>
              <a:rPr lang="en-US" altLang="ja-JP" sz="1400" i="1" dirty="0">
                <a:latin typeface="Times New Roman" pitchFamily="18" charset="0"/>
                <a:ea typeface="ＭＳ Ｐゴシック" pitchFamily="34" charset="-128"/>
                <a:cs typeface="Times New Roman" pitchFamily="18" charset="0"/>
              </a:rPr>
              <a:t>rial with Historical Control </a:t>
            </a:r>
            <a:r>
              <a:rPr lang="en-US" altLang="ja-JP" sz="1400" i="1" dirty="0" smtClean="0">
                <a:latin typeface="Times New Roman" pitchFamily="18" charset="0"/>
                <a:ea typeface="ＭＳ Ｐゴシック" pitchFamily="34" charset="-128"/>
                <a:cs typeface="Times New Roman" pitchFamily="18" charset="0"/>
              </a:rPr>
              <a:t>Group</a:t>
            </a:r>
          </a:p>
          <a:p>
            <a:endParaRPr lang="en-US" altLang="ja-JP" sz="1400" dirty="0">
              <a:latin typeface="Times New Roman" pitchFamily="18" charset="0"/>
              <a:ea typeface="ＭＳ Ｐゴシック" pitchFamily="34" charset="-128"/>
              <a:cs typeface="Times New Roman" pitchFamily="18" charset="0"/>
            </a:endParaRPr>
          </a:p>
          <a:p>
            <a:r>
              <a:rPr lang="en-US" altLang="ja-JP" sz="1400" u="sng" dirty="0" smtClean="0">
                <a:latin typeface="Times New Roman" pitchFamily="18" charset="0"/>
                <a:ea typeface="ＭＳ Ｐゴシック" pitchFamily="34" charset="-128"/>
                <a:cs typeface="Times New Roman" pitchFamily="18" charset="0"/>
              </a:rPr>
              <a:t>Aim</a:t>
            </a:r>
          </a:p>
          <a:p>
            <a:r>
              <a:rPr lang="en-US" altLang="ja-JP" sz="1400" dirty="0">
                <a:latin typeface="Times New Roman" pitchFamily="18" charset="0"/>
                <a:ea typeface="ＭＳ Ｐゴシック" pitchFamily="34" charset="-128"/>
                <a:cs typeface="Times New Roman" pitchFamily="18" charset="0"/>
              </a:rPr>
              <a:t>S</a:t>
            </a:r>
            <a:r>
              <a:rPr lang="en-US" altLang="ja-JP" sz="1400" dirty="0" smtClean="0">
                <a:latin typeface="Times New Roman" pitchFamily="18" charset="0"/>
                <a:ea typeface="ＭＳ Ｐゴシック" pitchFamily="34" charset="-128"/>
                <a:cs typeface="Times New Roman" pitchFamily="18" charset="0"/>
              </a:rPr>
              <a:t>tudy </a:t>
            </a:r>
            <a:r>
              <a:rPr lang="en-US" altLang="ja-JP" sz="1400" dirty="0">
                <a:latin typeface="Times New Roman" pitchFamily="18" charset="0"/>
                <a:ea typeface="ＭＳ Ｐゴシック" pitchFamily="34" charset="-128"/>
                <a:cs typeface="Times New Roman" pitchFamily="18" charset="0"/>
              </a:rPr>
              <a:t>the efficacy of valganciclovir in infants with congenital CMV </a:t>
            </a:r>
            <a:r>
              <a:rPr lang="en-US" altLang="ja-JP" sz="1400" dirty="0" smtClean="0">
                <a:latin typeface="Times New Roman" pitchFamily="18" charset="0"/>
                <a:ea typeface="ＭＳ Ｐゴシック" pitchFamily="34" charset="-128"/>
                <a:cs typeface="Times New Roman" pitchFamily="18" charset="0"/>
              </a:rPr>
              <a:t>(asymptomatic at birth) and </a:t>
            </a:r>
            <a:r>
              <a:rPr lang="en-US" altLang="ja-JP" sz="1400" dirty="0" err="1" smtClean="0">
                <a:latin typeface="Times New Roman" pitchFamily="18" charset="0"/>
                <a:ea typeface="ＭＳ Ｐゴシック" pitchFamily="34" charset="-128"/>
                <a:cs typeface="Times New Roman" pitchFamily="18" charset="0"/>
              </a:rPr>
              <a:t>sensorineural</a:t>
            </a:r>
            <a:r>
              <a:rPr lang="en-US" altLang="ja-JP" sz="1400" dirty="0" smtClean="0">
                <a:latin typeface="Times New Roman" pitchFamily="18" charset="0"/>
                <a:ea typeface="ＭＳ Ｐゴシック" pitchFamily="34" charset="-128"/>
                <a:cs typeface="Times New Roman" pitchFamily="18" charset="0"/>
              </a:rPr>
              <a:t> hearing loss.</a:t>
            </a:r>
            <a:endParaRPr lang="en-US" altLang="ja-JP" sz="1400" dirty="0">
              <a:latin typeface="Times New Roman" pitchFamily="18" charset="0"/>
              <a:ea typeface="ＭＳ Ｐゴシック" pitchFamily="34" charset="-128"/>
              <a:cs typeface="Times New Roman" pitchFamily="18" charset="0"/>
            </a:endParaRPr>
          </a:p>
          <a:p>
            <a:endParaRPr lang="en-US" altLang="ja-JP" sz="1400" dirty="0">
              <a:latin typeface="Times New Roman" pitchFamily="18" charset="0"/>
              <a:ea typeface="ＭＳ Ｐゴシック" pitchFamily="34" charset="-128"/>
              <a:cs typeface="Times New Roman" pitchFamily="18" charset="0"/>
            </a:endParaRPr>
          </a:p>
          <a:p>
            <a:r>
              <a:rPr lang="en-US" altLang="ja-JP" sz="1400" u="sng" dirty="0">
                <a:latin typeface="Times New Roman" pitchFamily="18" charset="0"/>
                <a:ea typeface="ＭＳ Ｐゴシック" pitchFamily="34" charset="-128"/>
                <a:cs typeface="Times New Roman" pitchFamily="18" charset="0"/>
              </a:rPr>
              <a:t>Intervention</a:t>
            </a:r>
          </a:p>
          <a:p>
            <a:r>
              <a:rPr lang="en-US" altLang="ja-JP" sz="1400" dirty="0">
                <a:latin typeface="Times New Roman" pitchFamily="18" charset="0"/>
                <a:ea typeface="ＭＳ Ｐゴシック" pitchFamily="34" charset="-128"/>
                <a:cs typeface="Times New Roman" pitchFamily="18" charset="0"/>
              </a:rPr>
              <a:t>6 weeks valganciclovir 32 mg/kg daily dose; oral </a:t>
            </a:r>
            <a:r>
              <a:rPr lang="en-US" altLang="ja-JP" sz="1400" dirty="0" smtClean="0">
                <a:latin typeface="Times New Roman" pitchFamily="18" charset="0"/>
                <a:ea typeface="ＭＳ Ｐゴシック" pitchFamily="34" charset="-128"/>
                <a:cs typeface="Times New Roman" pitchFamily="18" charset="0"/>
              </a:rPr>
              <a:t>solution.</a:t>
            </a:r>
            <a:endParaRPr lang="nl-NL" sz="1400" dirty="0">
              <a:latin typeface="Times New Roman" pitchFamily="18" charset="0"/>
              <a:cs typeface="Times New Roman" pitchFamily="18" charset="0"/>
            </a:endParaRPr>
          </a:p>
          <a:p>
            <a:endParaRPr lang="nl-NL" sz="1400" u="sng" dirty="0">
              <a:latin typeface="Times New Roman" pitchFamily="18" charset="0"/>
              <a:cs typeface="Times New Roman" pitchFamily="18" charset="0"/>
            </a:endParaRPr>
          </a:p>
          <a:p>
            <a:r>
              <a:rPr lang="nl-NL" sz="1400" u="sng" dirty="0">
                <a:latin typeface="Times New Roman" pitchFamily="18" charset="0"/>
                <a:cs typeface="Times New Roman" pitchFamily="18" charset="0"/>
              </a:rPr>
              <a:t>Monitoring </a:t>
            </a:r>
            <a:r>
              <a:rPr lang="nl-NL" sz="1400" u="sng" dirty="0" err="1">
                <a:latin typeface="Times New Roman" pitchFamily="18" charset="0"/>
                <a:cs typeface="Times New Roman" pitchFamily="18" charset="0"/>
              </a:rPr>
              <a:t>during</a:t>
            </a:r>
            <a:r>
              <a:rPr lang="nl-NL" sz="1400" u="sng" dirty="0">
                <a:latin typeface="Times New Roman" pitchFamily="18" charset="0"/>
                <a:cs typeface="Times New Roman" pitchFamily="18" charset="0"/>
              </a:rPr>
              <a:t> treatment</a:t>
            </a:r>
          </a:p>
          <a:p>
            <a:r>
              <a:rPr lang="en-US" altLang="ja-JP" sz="1400" dirty="0">
                <a:latin typeface="Times New Roman" pitchFamily="18" charset="0"/>
                <a:ea typeface="ＭＳ Ｐゴシック" pitchFamily="34" charset="-128"/>
                <a:cs typeface="Times New Roman" pitchFamily="18" charset="0"/>
              </a:rPr>
              <a:t>Infants will be monitored weekly for leucocyte count and </a:t>
            </a:r>
            <a:r>
              <a:rPr lang="en-US" altLang="ja-JP" sz="1400" dirty="0" smtClean="0">
                <a:latin typeface="Times New Roman" pitchFamily="18" charset="0"/>
                <a:ea typeface="ＭＳ Ｐゴシック" pitchFamily="34" charset="-128"/>
                <a:cs typeface="Times New Roman" pitchFamily="18" charset="0"/>
              </a:rPr>
              <a:t>at inclusion and after treatment for liver </a:t>
            </a:r>
            <a:r>
              <a:rPr lang="en-US" altLang="ja-JP" sz="1400" dirty="0">
                <a:latin typeface="Times New Roman" pitchFamily="18" charset="0"/>
                <a:ea typeface="ＭＳ Ｐゴシック" pitchFamily="34" charset="-128"/>
                <a:cs typeface="Times New Roman" pitchFamily="18" charset="0"/>
              </a:rPr>
              <a:t>and kidney function. </a:t>
            </a:r>
            <a:r>
              <a:rPr lang="en-US" altLang="ja-JP" sz="1400" dirty="0" smtClean="0">
                <a:latin typeface="Times New Roman" pitchFamily="18" charset="0"/>
                <a:ea typeface="ＭＳ Ｐゴシック" pitchFamily="34" charset="-128"/>
                <a:cs typeface="Times New Roman" pitchFamily="18" charset="0"/>
              </a:rPr>
              <a:t>Blood, </a:t>
            </a:r>
            <a:r>
              <a:rPr lang="en-US" altLang="ja-JP" sz="1400" dirty="0">
                <a:latin typeface="Times New Roman" pitchFamily="18" charset="0"/>
                <a:ea typeface="ＭＳ Ｐゴシック" pitchFamily="34" charset="-128"/>
                <a:cs typeface="Times New Roman" pitchFamily="18" charset="0"/>
              </a:rPr>
              <a:t>and urine on filter </a:t>
            </a:r>
            <a:r>
              <a:rPr lang="en-US" altLang="ja-JP" sz="1400" dirty="0" smtClean="0">
                <a:latin typeface="Times New Roman" pitchFamily="18" charset="0"/>
                <a:ea typeface="ＭＳ Ｐゴシック" pitchFamily="34" charset="-128"/>
                <a:cs typeface="Times New Roman" pitchFamily="18" charset="0"/>
              </a:rPr>
              <a:t>paper, </a:t>
            </a:r>
            <a:r>
              <a:rPr lang="en-US" altLang="ja-JP" sz="1400" dirty="0">
                <a:latin typeface="Times New Roman" pitchFamily="18" charset="0"/>
                <a:ea typeface="ＭＳ Ｐゴシック" pitchFamily="34" charset="-128"/>
                <a:cs typeface="Times New Roman" pitchFamily="18" charset="0"/>
              </a:rPr>
              <a:t>will be sampled weekly at home during treatment and one week after treatment. </a:t>
            </a:r>
          </a:p>
          <a:p>
            <a:endParaRPr lang="nl-NL" altLang="ja-JP" sz="1400" u="sng" dirty="0">
              <a:latin typeface="Times New Roman" pitchFamily="18" charset="0"/>
              <a:ea typeface="ＭＳ Ｐゴシック" pitchFamily="34" charset="-128"/>
              <a:cs typeface="Times New Roman" pitchFamily="18" charset="0"/>
            </a:endParaRPr>
          </a:p>
          <a:p>
            <a:r>
              <a:rPr lang="nl-NL" altLang="ja-JP" sz="1400" u="sng" dirty="0" smtClean="0">
                <a:latin typeface="Times New Roman" pitchFamily="18" charset="0"/>
                <a:ea typeface="ＭＳ Ｐゴシック" pitchFamily="34" charset="-128"/>
                <a:cs typeface="Times New Roman" pitchFamily="18" charset="0"/>
              </a:rPr>
              <a:t>Time </a:t>
            </a:r>
            <a:r>
              <a:rPr lang="nl-NL" altLang="ja-JP" sz="1400" u="sng" dirty="0" err="1" smtClean="0">
                <a:latin typeface="Times New Roman" pitchFamily="18" charset="0"/>
                <a:ea typeface="ＭＳ Ｐゴシック" pitchFamily="34" charset="-128"/>
                <a:cs typeface="Times New Roman" pitchFamily="18" charset="0"/>
              </a:rPr>
              <a:t>schedule</a:t>
            </a:r>
            <a:endParaRPr lang="en-US" altLang="ja-JP" sz="1400" u="sng" dirty="0">
              <a:latin typeface="Times New Roman" pitchFamily="18" charset="0"/>
              <a:ea typeface="ＭＳ Ｐゴシック" pitchFamily="34" charset="-128"/>
              <a:cs typeface="Times New Roman" pitchFamily="18" charset="0"/>
            </a:endParaRPr>
          </a:p>
          <a:p>
            <a:r>
              <a:rPr lang="en-US" altLang="ja-JP" sz="1400" dirty="0" smtClean="0">
                <a:latin typeface="Times New Roman" pitchFamily="18" charset="0"/>
                <a:ea typeface="ＭＳ Ｐゴシック" pitchFamily="34" charset="-128"/>
                <a:cs typeface="Times New Roman" pitchFamily="18" charset="0"/>
              </a:rPr>
              <a:t>Inclusion ongoing, efficacy results expected 2017.</a:t>
            </a:r>
            <a:endParaRPr lang="nl-NL" sz="1300" dirty="0">
              <a:latin typeface="Times New Roman" pitchFamily="18" charset="0"/>
              <a:cs typeface="Times New Roman" pitchFamily="18" charset="0"/>
            </a:endParaRPr>
          </a:p>
        </p:txBody>
      </p:sp>
      <p:sp>
        <p:nvSpPr>
          <p:cNvPr id="38" name="Text Box 32"/>
          <p:cNvSpPr txBox="1">
            <a:spLocks noChangeArrowheads="1"/>
          </p:cNvSpPr>
          <p:nvPr/>
        </p:nvSpPr>
        <p:spPr bwMode="auto">
          <a:xfrm>
            <a:off x="311523" y="11899926"/>
            <a:ext cx="3084951" cy="1154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a:lnSpc>
                <a:spcPts val="1000"/>
              </a:lnSpc>
            </a:pPr>
            <a:r>
              <a:rPr lang="en-US" sz="2000" b="1" dirty="0" smtClean="0">
                <a:latin typeface="Arial" charset="0"/>
                <a:cs typeface="Arial" charset="0"/>
              </a:rPr>
              <a:t>Contact</a:t>
            </a:r>
            <a:endParaRPr lang="nl-NL" sz="2000" b="1" dirty="0">
              <a:latin typeface="Arial" charset="0"/>
              <a:cs typeface="Arial" charset="0"/>
            </a:endParaRPr>
          </a:p>
          <a:p>
            <a:pPr>
              <a:lnSpc>
                <a:spcPts val="1000"/>
              </a:lnSpc>
            </a:pPr>
            <a:endParaRPr lang="nl-NL" sz="1400" b="1" dirty="0">
              <a:latin typeface="Arial" charset="0"/>
              <a:cs typeface="Arial" charset="0"/>
            </a:endParaRPr>
          </a:p>
          <a:p>
            <a:pPr>
              <a:lnSpc>
                <a:spcPts val="1000"/>
              </a:lnSpc>
            </a:pPr>
            <a:endParaRPr lang="nl-NL" sz="1300" b="1" dirty="0">
              <a:latin typeface="Times New Roman" pitchFamily="18" charset="0"/>
              <a:cs typeface="Arial" charset="0"/>
            </a:endParaRPr>
          </a:p>
          <a:p>
            <a:pPr>
              <a:lnSpc>
                <a:spcPts val="1000"/>
              </a:lnSpc>
            </a:pPr>
            <a:r>
              <a:rPr lang="nl-NL" sz="1400" dirty="0" smtClean="0">
                <a:solidFill>
                  <a:schemeClr val="folHlink"/>
                </a:solidFill>
                <a:latin typeface="Times New Roman" pitchFamily="18" charset="0"/>
              </a:rPr>
              <a:t>Website: www.lumc.nl/concert</a:t>
            </a:r>
            <a:endParaRPr lang="nl-NL" sz="1400" dirty="0">
              <a:solidFill>
                <a:schemeClr val="folHlink"/>
              </a:solidFill>
              <a:latin typeface="Times New Roman" pitchFamily="18" charset="0"/>
            </a:endParaRPr>
          </a:p>
          <a:p>
            <a:pPr>
              <a:lnSpc>
                <a:spcPts val="1000"/>
              </a:lnSpc>
            </a:pPr>
            <a:endParaRPr lang="nl-NL" sz="1400" b="1" dirty="0">
              <a:solidFill>
                <a:schemeClr val="folHlink"/>
              </a:solidFill>
              <a:latin typeface="Times New Roman" pitchFamily="18" charset="0"/>
            </a:endParaRPr>
          </a:p>
          <a:p>
            <a:pPr>
              <a:lnSpc>
                <a:spcPts val="1000"/>
              </a:lnSpc>
            </a:pPr>
            <a:endParaRPr lang="en-US" altLang="ja-JP" sz="1400" b="1" i="1" dirty="0">
              <a:ea typeface="ＭＳ Ｐゴシック" pitchFamily="34" charset="-128"/>
            </a:endParaRPr>
          </a:p>
          <a:p>
            <a:pPr>
              <a:lnSpc>
                <a:spcPts val="1000"/>
              </a:lnSpc>
            </a:pPr>
            <a:r>
              <a:rPr lang="en-US" altLang="ja-JP" sz="1400" i="1" dirty="0" smtClean="0">
                <a:latin typeface="Times New Roman" pitchFamily="18" charset="0"/>
                <a:ea typeface="ＭＳ Ｐゴシック" pitchFamily="34" charset="-128"/>
              </a:rPr>
              <a:t>Email:  f.a.j.schornagel@lumc.nl</a:t>
            </a:r>
            <a:endParaRPr lang="en-US" altLang="ja-JP" sz="1400" i="1" dirty="0">
              <a:latin typeface="Times New Roman" pitchFamily="18" charset="0"/>
              <a:ea typeface="ＭＳ Ｐゴシック" pitchFamily="34" charset="-128"/>
            </a:endParaRPr>
          </a:p>
          <a:p>
            <a:pPr>
              <a:lnSpc>
                <a:spcPts val="1000"/>
              </a:lnSpc>
            </a:pPr>
            <a:endParaRPr lang="nl-NL" altLang="ja-JP" sz="1400" i="1" dirty="0">
              <a:latin typeface="Times New Roman" pitchFamily="18" charset="0"/>
              <a:ea typeface="ＭＳ Ｐゴシック" pitchFamily="34" charset="-128"/>
            </a:endParaRPr>
          </a:p>
          <a:p>
            <a:pPr indent="542925">
              <a:lnSpc>
                <a:spcPts val="1000"/>
              </a:lnSpc>
            </a:pPr>
            <a:r>
              <a:rPr lang="nl-NL" altLang="ja-JP" sz="1400" i="1" dirty="0" smtClean="0">
                <a:latin typeface="Times New Roman" pitchFamily="18" charset="0"/>
                <a:ea typeface="ＭＳ Ｐゴシック" pitchFamily="34" charset="-128"/>
              </a:rPr>
              <a:t>a.vossen@lumc.nl</a:t>
            </a:r>
            <a:endParaRPr lang="nl-NL" altLang="ja-JP" sz="1400" i="1" dirty="0">
              <a:latin typeface="Times New Roman" pitchFamily="18" charset="0"/>
              <a:ea typeface="ＭＳ Ｐゴシック" pitchFamily="34" charset="-128"/>
            </a:endParaRPr>
          </a:p>
        </p:txBody>
      </p:sp>
      <p:pic>
        <p:nvPicPr>
          <p:cNvPr id="39" name="Picture 1172" descr="Logo fondsNutsOhra"/>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029718" y="13702933"/>
            <a:ext cx="1403917" cy="6083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227165" y="5518210"/>
            <a:ext cx="956488" cy="69710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3749709" y="8373302"/>
            <a:ext cx="6510337" cy="358520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3670175" y="6187505"/>
            <a:ext cx="6243100" cy="11232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WetenschapPosterStaand">
  <a:themeElements>
    <a:clrScheme name="Blank Presentation 1">
      <a:dk1>
        <a:srgbClr val="000063"/>
      </a:dk1>
      <a:lt1>
        <a:srgbClr val="D8ECFD"/>
      </a:lt1>
      <a:dk2>
        <a:srgbClr val="FFFFFF"/>
      </a:dk2>
      <a:lt2>
        <a:srgbClr val="B2D9FB"/>
      </a:lt2>
      <a:accent1>
        <a:srgbClr val="FFFB7F"/>
      </a:accent1>
      <a:accent2>
        <a:srgbClr val="FFBB79"/>
      </a:accent2>
      <a:accent3>
        <a:srgbClr val="E9F4FE"/>
      </a:accent3>
      <a:accent4>
        <a:srgbClr val="000053"/>
      </a:accent4>
      <a:accent5>
        <a:srgbClr val="FFFDC0"/>
      </a:accent5>
      <a:accent6>
        <a:srgbClr val="E7A96D"/>
      </a:accent6>
      <a:hlink>
        <a:srgbClr val="B1F17F"/>
      </a:hlink>
      <a:folHlink>
        <a:srgbClr val="000063"/>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1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16" charset="0"/>
          </a:defRPr>
        </a:defPPr>
      </a:lstStyle>
    </a:lnDef>
  </a:objectDefaults>
  <a:extraClrSchemeLst>
    <a:extraClrScheme>
      <a:clrScheme name="Blank Presentation 1">
        <a:dk1>
          <a:srgbClr val="000063"/>
        </a:dk1>
        <a:lt1>
          <a:srgbClr val="D8ECFD"/>
        </a:lt1>
        <a:dk2>
          <a:srgbClr val="FFFFFF"/>
        </a:dk2>
        <a:lt2>
          <a:srgbClr val="B2D9FB"/>
        </a:lt2>
        <a:accent1>
          <a:srgbClr val="FFFB7F"/>
        </a:accent1>
        <a:accent2>
          <a:srgbClr val="FFBB79"/>
        </a:accent2>
        <a:accent3>
          <a:srgbClr val="E9F4FE"/>
        </a:accent3>
        <a:accent4>
          <a:srgbClr val="000053"/>
        </a:accent4>
        <a:accent5>
          <a:srgbClr val="FFFDC0"/>
        </a:accent5>
        <a:accent6>
          <a:srgbClr val="E7A96D"/>
        </a:accent6>
        <a:hlink>
          <a:srgbClr val="B1F17F"/>
        </a:hlink>
        <a:folHlink>
          <a:srgbClr val="00006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WetenschapPosterStaand</Template>
  <TotalTime>1239</TotalTime>
  <Words>539</Words>
  <Application>Microsoft Office PowerPoint</Application>
  <PresentationFormat>Aangepast</PresentationFormat>
  <Paragraphs>59</Paragraphs>
  <Slides>1</Slides>
  <Notes>1</Notes>
  <HiddenSlides>0</HiddenSlides>
  <MMClips>0</MMClips>
  <ScaleCrop>false</ScaleCrop>
  <HeadingPairs>
    <vt:vector size="4" baseType="variant">
      <vt:variant>
        <vt:lpstr>Thema</vt:lpstr>
      </vt:variant>
      <vt:variant>
        <vt:i4>1</vt:i4>
      </vt:variant>
      <vt:variant>
        <vt:lpstr>Diatitels</vt:lpstr>
      </vt:variant>
      <vt:variant>
        <vt:i4>1</vt:i4>
      </vt:variant>
    </vt:vector>
  </HeadingPairs>
  <TitlesOfParts>
    <vt:vector size="2" baseType="lpstr">
      <vt:lpstr>WetenschapPosterStaand</vt:lpstr>
      <vt:lpstr>The need for screening newborns for congenital Cytomegalovirus referred in the Neonatal Hearing Screening Program</vt:lpstr>
    </vt:vector>
  </TitlesOfParts>
  <Company>LUMC</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need for screening newborns for congenital CMV referred in the Neonatal Hearing Screening Program</dc:title>
  <dc:creator>Schornagel, F.A.J. (MM)</dc:creator>
  <cp:lastModifiedBy>sign1</cp:lastModifiedBy>
  <cp:revision>103</cp:revision>
  <cp:lastPrinted>2004-09-10T14:19:51Z</cp:lastPrinted>
  <dcterms:created xsi:type="dcterms:W3CDTF">2014-09-03T15:04:04Z</dcterms:created>
  <dcterms:modified xsi:type="dcterms:W3CDTF">2014-09-15T08:17:43Z</dcterms:modified>
</cp:coreProperties>
</file>